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3"/>
  </p:notesMasterIdLst>
  <p:handoutMasterIdLst>
    <p:handoutMasterId r:id="rId34"/>
  </p:handoutMasterIdLst>
  <p:sldIdLst>
    <p:sldId id="256" r:id="rId2"/>
    <p:sldId id="602" r:id="rId3"/>
    <p:sldId id="300" r:id="rId4"/>
    <p:sldId id="259" r:id="rId5"/>
    <p:sldId id="304" r:id="rId6"/>
    <p:sldId id="392" r:id="rId7"/>
    <p:sldId id="603" r:id="rId8"/>
    <p:sldId id="394" r:id="rId9"/>
    <p:sldId id="395" r:id="rId10"/>
    <p:sldId id="581" r:id="rId11"/>
    <p:sldId id="501" r:id="rId12"/>
    <p:sldId id="607" r:id="rId13"/>
    <p:sldId id="502" r:id="rId14"/>
    <p:sldId id="503" r:id="rId15"/>
    <p:sldId id="504" r:id="rId16"/>
    <p:sldId id="604" r:id="rId17"/>
    <p:sldId id="505" r:id="rId18"/>
    <p:sldId id="582" r:id="rId19"/>
    <p:sldId id="506" r:id="rId20"/>
    <p:sldId id="508" r:id="rId21"/>
    <p:sldId id="524" r:id="rId22"/>
    <p:sldId id="605" r:id="rId23"/>
    <p:sldId id="606" r:id="rId24"/>
    <p:sldId id="509" r:id="rId25"/>
    <p:sldId id="523" r:id="rId26"/>
    <p:sldId id="515" r:id="rId27"/>
    <p:sldId id="516" r:id="rId28"/>
    <p:sldId id="517" r:id="rId29"/>
    <p:sldId id="578" r:id="rId30"/>
    <p:sldId id="560" r:id="rId31"/>
    <p:sldId id="567" r:id="rId32"/>
  </p:sldIdLst>
  <p:sldSz cx="9144000" cy="6858000" type="screen4x3"/>
  <p:notesSz cx="6797675" cy="9926638"/>
  <p:defaultTextStyle>
    <a:defPPr>
      <a:defRPr lang="en-US"/>
    </a:defPPr>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5pPr>
    <a:lvl6pPr marL="2286000" lvl="5"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6pPr>
    <a:lvl7pPr marL="2743200" lvl="6"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7pPr>
    <a:lvl8pPr marL="3200400" lvl="7"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8pPr>
    <a:lvl9pPr marL="3657600" lvl="8"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7"/>
    <p:restoredTop sz="94645"/>
  </p:normalViewPr>
  <p:slideViewPr>
    <p:cSldViewPr showGuides="1">
      <p:cViewPr varScale="1">
        <p:scale>
          <a:sx n="108" d="100"/>
          <a:sy n="108" d="100"/>
        </p:scale>
        <p:origin x="-169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7BD1FB16-311D-4990-8EE5-07835A082A20}" type="datetimeFigureOut">
              <a:rPr lang="zh-CN" altLang="en-US" smtClean="0"/>
              <a:pPr/>
              <a:t>2017-12-13</a:t>
            </a:fld>
            <a:endParaRPr lang="zh-CN" altLang="en-US"/>
          </a:p>
        </p:txBody>
      </p:sp>
      <p:sp>
        <p:nvSpPr>
          <p:cNvPr id="4" name="页脚占位符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249D14D0-64A3-4BB5-A6A2-6446BAACBEB6}" type="slidenum">
              <a:rPr lang="zh-CN" altLang="en-US" smtClean="0"/>
              <a:pPr/>
              <a:t>‹#›</a:t>
            </a:fld>
            <a:endParaRPr lang="zh-CN" altLang="en-US"/>
          </a:p>
        </p:txBody>
      </p:sp>
    </p:spTree>
    <p:extLst>
      <p:ext uri="{BB962C8B-B14F-4D97-AF65-F5344CB8AC3E}">
        <p14:creationId xmlns:p14="http://schemas.microsoft.com/office/powerpoint/2010/main" val="18888910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436E555B-3476-4E38-AC00-D5A4E83D5B7B}" type="datetimeFigureOut">
              <a:rPr lang="zh-CN" altLang="en-US" smtClean="0"/>
              <a:pPr/>
              <a:t>2017-12-13</a:t>
            </a:fld>
            <a:endParaRPr lang="zh-CN" altLang="en-US"/>
          </a:p>
        </p:txBody>
      </p:sp>
      <p:sp>
        <p:nvSpPr>
          <p:cNvPr id="4" name="幻灯片图像占位符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5AEFA5C1-4BD5-496D-A9C9-FA935934BC29}" type="slidenum">
              <a:rPr lang="zh-CN" altLang="en-US" smtClean="0"/>
              <a:pPr/>
              <a:t>‹#›</a:t>
            </a:fld>
            <a:endParaRPr lang="zh-CN" altLang="en-US"/>
          </a:p>
        </p:txBody>
      </p:sp>
    </p:spTree>
    <p:extLst>
      <p:ext uri="{BB962C8B-B14F-4D97-AF65-F5344CB8AC3E}">
        <p14:creationId xmlns:p14="http://schemas.microsoft.com/office/powerpoint/2010/main" val="299985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AEFA5C1-4BD5-496D-A9C9-FA935934BC29}" type="slidenum">
              <a:rPr lang="zh-CN" altLang="en-US" smtClean="0"/>
              <a:pPr/>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AEFA5C1-4BD5-496D-A9C9-FA935934BC29}" type="slidenum">
              <a:rPr lang="zh-CN" altLang="en-US" smtClean="0"/>
              <a:pPr/>
              <a:t>13</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AEFA5C1-4BD5-496D-A9C9-FA935934BC29}" type="slidenum">
              <a:rPr lang="zh-CN" altLang="en-US" smtClean="0"/>
              <a:pPr/>
              <a:t>14</a:t>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AEFA5C1-4BD5-496D-A9C9-FA935934BC29}" type="slidenum">
              <a:rPr lang="zh-CN" altLang="en-US" smtClean="0"/>
              <a:pPr/>
              <a:t>15</a:t>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AEFA5C1-4BD5-496D-A9C9-FA935934BC29}" type="slidenum">
              <a:rPr lang="zh-CN" altLang="en-US" smtClean="0"/>
              <a:pPr/>
              <a:t>17</a:t>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AEFA5C1-4BD5-496D-A9C9-FA935934BC29}" type="slidenum">
              <a:rPr lang="zh-CN" altLang="en-US" smtClean="0"/>
              <a:pPr/>
              <a:t>18</a:t>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AEFA5C1-4BD5-496D-A9C9-FA935934BC29}" type="slidenum">
              <a:rPr lang="zh-CN" altLang="en-US" smtClean="0"/>
              <a:pPr/>
              <a:t>19</a:t>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AEFA5C1-4BD5-496D-A9C9-FA935934BC29}" type="slidenum">
              <a:rPr lang="zh-CN" altLang="en-US" smtClean="0"/>
              <a:pPr/>
              <a:t>20</a:t>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AEFA5C1-4BD5-496D-A9C9-FA935934BC29}" type="slidenum">
              <a:rPr lang="zh-CN" altLang="en-US" smtClean="0"/>
              <a:pPr/>
              <a:t>21</a:t>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AEFA5C1-4BD5-496D-A9C9-FA935934BC29}" type="slidenum">
              <a:rPr lang="zh-CN" altLang="en-US" smtClean="0"/>
              <a:pPr/>
              <a:t>24</a:t>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AEFA5C1-4BD5-496D-A9C9-FA935934BC29}" type="slidenum">
              <a:rPr lang="zh-CN" altLang="en-US" smtClean="0"/>
              <a:pPr/>
              <a:t>25</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AEFA5C1-4BD5-496D-A9C9-FA935934BC29}" type="slidenum">
              <a:rPr lang="zh-CN" altLang="en-US" smtClean="0"/>
              <a:pPr/>
              <a:t>3</a:t>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AEFA5C1-4BD5-496D-A9C9-FA935934BC29}" type="slidenum">
              <a:rPr lang="zh-CN" altLang="en-US" smtClean="0"/>
              <a:pPr/>
              <a:t>26</a:t>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AEFA5C1-4BD5-496D-A9C9-FA935934BC29}" type="slidenum">
              <a:rPr lang="zh-CN" altLang="en-US" smtClean="0"/>
              <a:pPr/>
              <a:t>27</a:t>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AEFA5C1-4BD5-496D-A9C9-FA935934BC29}" type="slidenum">
              <a:rPr lang="zh-CN" altLang="en-US" smtClean="0"/>
              <a:pPr/>
              <a:t>28</a:t>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AEFA5C1-4BD5-496D-A9C9-FA935934BC29}" type="slidenum">
              <a:rPr lang="zh-CN" altLang="en-US" smtClean="0"/>
              <a:pPr/>
              <a:t>29</a:t>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AEFA5C1-4BD5-496D-A9C9-FA935934BC29}" type="slidenum">
              <a:rPr lang="zh-CN" altLang="en-US" smtClean="0"/>
              <a:pPr/>
              <a:t>30</a:t>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AEFA5C1-4BD5-496D-A9C9-FA935934BC29}" type="slidenum">
              <a:rPr lang="zh-CN" altLang="en-US" smtClean="0"/>
              <a:pPr/>
              <a:t>31</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AEFA5C1-4BD5-496D-A9C9-FA935934BC29}" type="slidenum">
              <a:rPr lang="zh-CN" altLang="en-US" smtClean="0"/>
              <a:pPr/>
              <a:t>4</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AEFA5C1-4BD5-496D-A9C9-FA935934BC29}" type="slidenum">
              <a:rPr lang="zh-CN" altLang="en-US" smtClean="0"/>
              <a:pPr/>
              <a:t>5</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AEFA5C1-4BD5-496D-A9C9-FA935934BC29}" type="slidenum">
              <a:rPr lang="zh-CN" altLang="en-US" smtClean="0"/>
              <a:pPr/>
              <a:t>6</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AEFA5C1-4BD5-496D-A9C9-FA935934BC29}" type="slidenum">
              <a:rPr lang="zh-CN" altLang="en-US" smtClean="0"/>
              <a:pPr/>
              <a:t>8</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AEFA5C1-4BD5-496D-A9C9-FA935934BC29}" type="slidenum">
              <a:rPr lang="zh-CN" altLang="en-US" smtClean="0"/>
              <a:pPr/>
              <a:t>9</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AEFA5C1-4BD5-496D-A9C9-FA935934BC29}" type="slidenum">
              <a:rPr lang="zh-CN" altLang="en-US" smtClean="0"/>
              <a:pPr/>
              <a:t>10</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AEFA5C1-4BD5-496D-A9C9-FA935934BC29}" type="slidenum">
              <a:rPr lang="zh-CN" altLang="en-US" smtClean="0"/>
              <a:pPr/>
              <a:t>11</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rotWithShape="0">
          <a:blip r:embed="rId2"/>
          <a:stretch>
            <a:fillRect/>
          </a:stretch>
        </a:blipFill>
        <a:effectLst/>
      </p:bgPr>
    </p:bg>
    <p:spTree>
      <p:nvGrpSpPr>
        <p:cNvPr id="1" name=""/>
        <p:cNvGrpSpPr/>
        <p:nvPr/>
      </p:nvGrpSpPr>
      <p:grpSpPr>
        <a:xfrm>
          <a:off x="0" y="0"/>
          <a:ext cx="0" cy="0"/>
          <a:chOff x="0" y="0"/>
          <a:chExt cx="0" cy="0"/>
        </a:xfrm>
      </p:grpSpPr>
      <p:sp>
        <p:nvSpPr>
          <p:cNvPr id="9" name="矩形 8"/>
          <p:cNvSpPr/>
          <p:nvPr/>
        </p:nvSpPr>
        <p:spPr>
          <a:xfrm>
            <a:off x="685800" y="3197225"/>
            <a:ext cx="7772400" cy="17463"/>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lvl="0" algn="ctr" eaLnBrk="1" fontAlgn="base" hangingPunct="1"/>
            <a:endParaRPr lang="zh-CN" altLang="en-US" strike="noStrike" noProof="1">
              <a:solidFill>
                <a:srgbClr val="FFFFFF"/>
              </a:solidFill>
              <a:latin typeface="Franklin Gothic Book"/>
              <a:ea typeface="华文楷体"/>
            </a:endParaRPr>
          </a:p>
        </p:txBody>
      </p:sp>
      <p:sp>
        <p:nvSpPr>
          <p:cNvPr id="2" name="标题 1"/>
          <p:cNvSpPr>
            <a:spLocks noGrp="1"/>
          </p:cNvSpPr>
          <p:nvPr>
            <p:ph type="ctrTitle"/>
          </p:nvPr>
        </p:nvSpPr>
        <p:spPr>
          <a:xfrm>
            <a:off x="685800" y="1676401"/>
            <a:ext cx="7772400" cy="1538286"/>
          </a:xfrm>
        </p:spPr>
        <p:txBody>
          <a:bodyPr anchor="b"/>
          <a:lstStyle/>
          <a:p>
            <a:pPr fontAlgn="base"/>
            <a:r>
              <a:rPr lang="zh-CN" altLang="en-US" strike="noStrike" noProof="1" smtClean="0"/>
              <a:t>单击此处编辑母版标题样式</a:t>
            </a:r>
            <a:endParaRPr lang="en-US" strike="noStrike" noProof="1"/>
          </a:p>
        </p:txBody>
      </p:sp>
      <p:sp>
        <p:nvSpPr>
          <p:cNvPr id="3" name="副标题 2"/>
          <p:cNvSpPr>
            <a:spLocks noGrp="1"/>
          </p:cNvSpPr>
          <p:nvPr>
            <p:ph type="subTitle" idx="1"/>
          </p:nvPr>
        </p:nvSpPr>
        <p:spPr>
          <a:xfrm>
            <a:off x="1371600" y="3214686"/>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fontAlgn="base"/>
            <a:r>
              <a:rPr lang="zh-CN" altLang="en-US" strike="noStrike" noProof="1" smtClean="0"/>
              <a:t>单击此处编辑母版副标题样式</a:t>
            </a:r>
            <a:endParaRPr lang="en-US" strike="noStrike" noProof="1"/>
          </a:p>
        </p:txBody>
      </p:sp>
      <p:sp>
        <p:nvSpPr>
          <p:cNvPr id="10" name="日期占位符 3"/>
          <p:cNvSpPr>
            <a:spLocks noGrp="1"/>
          </p:cNvSpPr>
          <p:nvPr>
            <p:ph type="dt" sz="half" idx="2"/>
          </p:nvPr>
        </p:nvSpPr>
        <p:spPr>
          <a:xfrm>
            <a:off x="76200" y="6400800"/>
            <a:ext cx="3200400" cy="284163"/>
          </a:xfrm>
          <a:prstGeom prst="rect">
            <a:avLst/>
          </a:prstGeom>
        </p:spPr>
        <p:txBody>
          <a:bodyPr vert="horz" rtlCol="0" anchor="b"/>
          <a:lstStyle>
            <a:lvl1pPr>
              <a:defRPr/>
            </a:lvl1pPr>
          </a:lstStyle>
          <a:p>
            <a:pPr marL="0" marR="0" indent="0" defTabSz="914400" rtl="0" fontAlgn="base">
              <a:spcBef>
                <a:spcPct val="0"/>
              </a:spcBef>
              <a:spcAft>
                <a:spcPct val="0"/>
              </a:spcAft>
              <a:buClrTx/>
              <a:buSzTx/>
              <a:buFontTx/>
              <a:buNone/>
              <a:defRPr/>
            </a:pPr>
            <a:endParaRPr kumimoji="0" lang="zh-CN" altLang="en-US" b="0" i="0" kern="1200" cap="none" spc="0" normalizeH="0" baseline="0" noProof="0">
              <a:latin typeface="Arial" panose="020B0604020202020204" pitchFamily="34" charset="0"/>
              <a:ea typeface="宋体" panose="02010600030101010101" pitchFamily="2" charset="-122"/>
              <a:cs typeface="+mn-cs"/>
            </a:endParaRPr>
          </a:p>
        </p:txBody>
      </p:sp>
      <p:sp>
        <p:nvSpPr>
          <p:cNvPr id="11" name="页脚占位符 4"/>
          <p:cNvSpPr>
            <a:spLocks noGrp="1"/>
          </p:cNvSpPr>
          <p:nvPr>
            <p:ph type="ftr" sz="quarter" idx="3"/>
          </p:nvPr>
        </p:nvSpPr>
        <p:spPr>
          <a:xfrm>
            <a:off x="5334000" y="6400800"/>
            <a:ext cx="3733800" cy="284163"/>
          </a:xfrm>
          <a:prstGeom prst="rect">
            <a:avLst/>
          </a:prstGeom>
        </p:spPr>
        <p:txBody>
          <a:bodyPr vert="horz" rtlCol="0" anchor="ctr"/>
          <a:lstStyle>
            <a:lvl1pPr>
              <a:defRPr/>
            </a:lvl1pPr>
          </a:lstStyle>
          <a:p>
            <a:pPr marL="0" marR="0" indent="0" defTabSz="914400" rtl="0" fontAlgn="base">
              <a:spcBef>
                <a:spcPct val="0"/>
              </a:spcBef>
              <a:spcAft>
                <a:spcPct val="0"/>
              </a:spcAft>
              <a:buClrTx/>
              <a:buSzTx/>
              <a:buFontTx/>
              <a:buNone/>
              <a:defRPr/>
            </a:pPr>
            <a:endParaRPr kumimoji="0" lang="zh-CN" altLang="en-US" b="0" i="0" kern="1200" cap="none" spc="0" normalizeH="0" baseline="0" noProof="0">
              <a:latin typeface="Arial" panose="020B0604020202020204" pitchFamily="34" charset="0"/>
              <a:ea typeface="宋体" panose="02010600030101010101" pitchFamily="2" charset="-122"/>
              <a:cs typeface="+mn-cs"/>
            </a:endParaRPr>
          </a:p>
        </p:txBody>
      </p:sp>
      <p:sp>
        <p:nvSpPr>
          <p:cNvPr id="12" name="灯片编号占位符 5"/>
          <p:cNvSpPr>
            <a:spLocks noGrp="1"/>
          </p:cNvSpPr>
          <p:nvPr>
            <p:ph type="sldNum" sz="quarter" idx="4"/>
          </p:nvPr>
        </p:nvSpPr>
        <p:spPr>
          <a:xfrm>
            <a:off x="4114800" y="6400800"/>
            <a:ext cx="914400" cy="284163"/>
          </a:xfrm>
          <a:prstGeom prst="rect">
            <a:avLst/>
          </a:prstGeom>
          <a:noFill/>
        </p:spPr>
        <p:txBody>
          <a:bodyPr vert="horz" lIns="45720" rIns="45720" rtlCol="0" anchor="ctr"/>
          <a:lstStyle/>
          <a:p>
            <a:pPr algn="ctr" eaLnBrk="1" fontAlgn="base" hangingPunct="1"/>
            <a:fld id="{9A0DB2DC-4C9A-4742-B13C-FB6460FD3503}" type="slidenum">
              <a:rPr lang="en-US" altLang="zh-CN" sz="1100" noProof="1" dirty="0">
                <a:solidFill>
                  <a:srgbClr val="636363"/>
                </a:solidFill>
                <a:latin typeface="Arial" panose="020B0604020202020204" pitchFamily="34" charset="0"/>
                <a:ea typeface="宋体" panose="02010600030101010101" pitchFamily="2" charset="-122"/>
                <a:cs typeface="+mn-ea"/>
              </a:rPr>
              <a:pPr algn="ctr" eaLnBrk="1" fontAlgn="base" hangingPunct="1"/>
              <a:t>‹#›</a:t>
            </a:fld>
            <a:endParaRPr lang="en-US" altLang="zh-CN" sz="1100" noProof="1">
              <a:solidFill>
                <a:srgbClr val="636363"/>
              </a:solidFill>
            </a:endParaRPr>
          </a:p>
        </p:txBody>
      </p:sp>
    </p:spTree>
  </p:cSld>
  <p:clrMapOvr>
    <a:masterClrMapping/>
  </p:clrMapOvr>
  <p:transition>
    <p:newsfla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blipFill rotWithShape="0">
          <a:blip r:embed="rId2"/>
          <a:stretch>
            <a:fillRect/>
          </a:stretch>
        </a:blipFill>
        <a:effectLst/>
      </p:bgPr>
    </p:bg>
    <p:spTree>
      <p:nvGrpSpPr>
        <p:cNvPr id="1" name=""/>
        <p:cNvGrpSpPr/>
        <p:nvPr/>
      </p:nvGrpSpPr>
      <p:grpSpPr>
        <a:xfrm>
          <a:off x="0" y="0"/>
          <a:ext cx="0" cy="0"/>
          <a:chOff x="0" y="0"/>
          <a:chExt cx="0" cy="0"/>
        </a:xfrm>
      </p:grpSpPr>
      <p:sp>
        <p:nvSpPr>
          <p:cNvPr id="9" name="矩形 8"/>
          <p:cNvSpPr/>
          <p:nvPr/>
        </p:nvSpPr>
        <p:spPr>
          <a:xfrm>
            <a:off x="457200" y="1411288"/>
            <a:ext cx="8229600" cy="17463"/>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lvl="0" algn="ctr" eaLnBrk="1" fontAlgn="base" hangingPunct="1"/>
            <a:endParaRPr lang="zh-CN" altLang="en-US" strike="noStrike" noProof="1">
              <a:solidFill>
                <a:srgbClr val="FFFFFF"/>
              </a:solidFill>
              <a:latin typeface="Franklin Gothic Book"/>
              <a:ea typeface="华文楷体"/>
            </a:endParaRPr>
          </a:p>
        </p:txBody>
      </p:sp>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US" strike="noStrike" noProof="1"/>
          </a:p>
        </p:txBody>
      </p:sp>
      <p:sp>
        <p:nvSpPr>
          <p:cNvPr id="10" name="日期占位符 3"/>
          <p:cNvSpPr>
            <a:spLocks noGrp="1"/>
          </p:cNvSpPr>
          <p:nvPr>
            <p:ph type="dt" sz="half" idx="2"/>
          </p:nvPr>
        </p:nvSpPr>
        <p:spPr>
          <a:xfrm>
            <a:off x="76200" y="6400800"/>
            <a:ext cx="3200400" cy="284163"/>
          </a:xfrm>
          <a:prstGeom prst="rect">
            <a:avLst/>
          </a:prstGeom>
        </p:spPr>
        <p:txBody>
          <a:bodyPr vert="horz" rtlCol="0" anchor="b"/>
          <a:lstStyle>
            <a:lvl1pPr>
              <a:defRPr/>
            </a:lvl1pPr>
          </a:lstStyle>
          <a:p>
            <a:pPr marL="0" marR="0" indent="0" defTabSz="914400" rtl="0" fontAlgn="base">
              <a:spcBef>
                <a:spcPct val="0"/>
              </a:spcBef>
              <a:spcAft>
                <a:spcPct val="0"/>
              </a:spcAft>
              <a:buClrTx/>
              <a:buSzTx/>
              <a:buFontTx/>
              <a:buNone/>
              <a:defRPr/>
            </a:pPr>
            <a:endParaRPr kumimoji="0" lang="zh-CN" altLang="en-US" b="0" i="0" kern="1200" cap="none" spc="0" normalizeH="0" baseline="0" noProof="0">
              <a:latin typeface="Arial" panose="020B0604020202020204" pitchFamily="34" charset="0"/>
              <a:ea typeface="宋体" panose="02010600030101010101" pitchFamily="2" charset="-122"/>
              <a:cs typeface="+mn-cs"/>
            </a:endParaRPr>
          </a:p>
        </p:txBody>
      </p:sp>
      <p:sp>
        <p:nvSpPr>
          <p:cNvPr id="11" name="页脚占位符 4"/>
          <p:cNvSpPr>
            <a:spLocks noGrp="1"/>
          </p:cNvSpPr>
          <p:nvPr>
            <p:ph type="ftr" sz="quarter" idx="3"/>
          </p:nvPr>
        </p:nvSpPr>
        <p:spPr>
          <a:xfrm>
            <a:off x="5334000" y="6400800"/>
            <a:ext cx="3733800" cy="284163"/>
          </a:xfrm>
          <a:prstGeom prst="rect">
            <a:avLst/>
          </a:prstGeom>
        </p:spPr>
        <p:txBody>
          <a:bodyPr vert="horz" rtlCol="0" anchor="ctr"/>
          <a:lstStyle>
            <a:lvl1pPr>
              <a:defRPr/>
            </a:lvl1pPr>
          </a:lstStyle>
          <a:p>
            <a:pPr marL="0" marR="0" indent="0" defTabSz="914400" rtl="0" fontAlgn="base">
              <a:spcBef>
                <a:spcPct val="0"/>
              </a:spcBef>
              <a:spcAft>
                <a:spcPct val="0"/>
              </a:spcAft>
              <a:buClrTx/>
              <a:buSzTx/>
              <a:buFontTx/>
              <a:buNone/>
              <a:defRPr/>
            </a:pPr>
            <a:endParaRPr kumimoji="0" lang="zh-CN" altLang="en-US" b="0" i="0" kern="1200" cap="none" spc="0" normalizeH="0" baseline="0" noProof="0">
              <a:latin typeface="Arial" panose="020B0604020202020204" pitchFamily="34" charset="0"/>
              <a:ea typeface="宋体" panose="02010600030101010101" pitchFamily="2" charset="-122"/>
              <a:cs typeface="+mn-cs"/>
            </a:endParaRPr>
          </a:p>
        </p:txBody>
      </p:sp>
      <p:sp>
        <p:nvSpPr>
          <p:cNvPr id="12" name="灯片编号占位符 5"/>
          <p:cNvSpPr>
            <a:spLocks noGrp="1"/>
          </p:cNvSpPr>
          <p:nvPr>
            <p:ph type="sldNum" sz="quarter" idx="4"/>
          </p:nvPr>
        </p:nvSpPr>
        <p:spPr>
          <a:xfrm>
            <a:off x="4114800" y="6400800"/>
            <a:ext cx="914400" cy="284163"/>
          </a:xfrm>
          <a:prstGeom prst="rect">
            <a:avLst/>
          </a:prstGeom>
          <a:noFill/>
        </p:spPr>
        <p:txBody>
          <a:bodyPr vert="horz" lIns="45720" rIns="45720" rtlCol="0" anchor="ctr"/>
          <a:lstStyle/>
          <a:p>
            <a:pPr algn="ctr" eaLnBrk="1" fontAlgn="base" hangingPunct="1"/>
            <a:fld id="{9A0DB2DC-4C9A-4742-B13C-FB6460FD3503}" type="slidenum">
              <a:rPr lang="en-US" altLang="zh-CN" sz="1100" noProof="1" dirty="0">
                <a:solidFill>
                  <a:srgbClr val="636363"/>
                </a:solidFill>
                <a:latin typeface="Arial" panose="020B0604020202020204" pitchFamily="34" charset="0"/>
                <a:ea typeface="宋体" panose="02010600030101010101" pitchFamily="2" charset="-122"/>
                <a:cs typeface="+mn-ea"/>
              </a:rPr>
              <a:pPr algn="ctr" eaLnBrk="1" fontAlgn="base" hangingPunct="1"/>
              <a:t>‹#›</a:t>
            </a:fld>
            <a:endParaRPr lang="en-US" altLang="zh-CN" sz="1100" noProof="1">
              <a:solidFill>
                <a:srgbClr val="636363"/>
              </a:solidFill>
            </a:endParaRPr>
          </a:p>
        </p:txBody>
      </p:sp>
    </p:spTree>
  </p:cSld>
  <p:clrMapOvr>
    <a:masterClrMapping/>
  </p:clrMapOvr>
  <p:transition>
    <p:newsfla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215206" y="274638"/>
            <a:ext cx="1471594" cy="6011882"/>
          </a:xfrm>
        </p:spPr>
        <p:txBody>
          <a:bodyPr vert="eaVert"/>
          <a:lstStyle/>
          <a:p>
            <a:pPr fontAlgn="base"/>
            <a:r>
              <a:rPr lang="zh-CN" altLang="en-US" strike="noStrike" noProof="1" smtClean="0"/>
              <a:t>单击此处编辑母版标题样式</a:t>
            </a:r>
            <a:endParaRPr lang="en-US" strike="noStrike" noProof="1"/>
          </a:p>
        </p:txBody>
      </p:sp>
      <p:sp>
        <p:nvSpPr>
          <p:cNvPr id="3" name="竖排文字占位符 2"/>
          <p:cNvSpPr>
            <a:spLocks noGrp="1"/>
          </p:cNvSpPr>
          <p:nvPr>
            <p:ph type="body" orient="vert" idx="1"/>
          </p:nvPr>
        </p:nvSpPr>
        <p:spPr>
          <a:xfrm>
            <a:off x="457200" y="274638"/>
            <a:ext cx="6686568" cy="6011882"/>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US" strike="noStrike" noProof="1"/>
          </a:p>
        </p:txBody>
      </p:sp>
      <p:sp>
        <p:nvSpPr>
          <p:cNvPr id="4" name="日期占位符 3"/>
          <p:cNvSpPr>
            <a:spLocks noGrp="1"/>
          </p:cNvSpPr>
          <p:nvPr>
            <p:ph type="dt" sz="half" idx="10"/>
          </p:nvPr>
        </p:nvSpPr>
        <p:spPr/>
        <p:txBody>
          <a:bodyPr/>
          <a:lstStyle/>
          <a:p>
            <a:pPr marL="0" marR="0" lvl="0" indent="0" algn="l" defTabSz="914400" rtl="0" eaLnBrk="1" fontAlgn="base" latinLnBrk="0" hangingPunct="1">
              <a:spcBef>
                <a:spcPct val="0"/>
              </a:spcBef>
              <a:spcAft>
                <a:spcPct val="0"/>
              </a:spcAft>
              <a:buClrTx/>
              <a:buSzTx/>
              <a:buFontTx/>
              <a:buNone/>
              <a:defRPr/>
            </a:pPr>
            <a:endParaRPr kumimoji="0" lang="zh-CN" altLang="en-US" sz="1100" b="0" i="0" u="none" strike="noStrike" kern="1200" cap="none" spc="0" normalizeH="0" baseline="0" noProof="0">
              <a:ln>
                <a:noFill/>
              </a:ln>
              <a:solidFill>
                <a:schemeClr val="tx2">
                  <a:lumMod val="75000"/>
                  <a:lumOff val="25000"/>
                </a:schemeClr>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r" defTabSz="914400" rtl="0" eaLnBrk="1" fontAlgn="base" latinLnBrk="0" hangingPunct="1">
              <a:spcBef>
                <a:spcPct val="0"/>
              </a:spcBef>
              <a:spcAft>
                <a:spcPct val="0"/>
              </a:spcAft>
              <a:buClrTx/>
              <a:buSzTx/>
              <a:buFontTx/>
              <a:buNone/>
              <a:defRPr/>
            </a:pPr>
            <a:endParaRPr kumimoji="0" lang="zh-CN" altLang="en-US" sz="1100" b="0" i="0" u="none" strike="noStrike" kern="1200" cap="none" spc="0" normalizeH="0" baseline="0" noProof="0">
              <a:ln>
                <a:noFill/>
              </a:ln>
              <a:solidFill>
                <a:schemeClr val="tx2">
                  <a:lumMod val="75000"/>
                  <a:lumOff val="25000"/>
                </a:schemeClr>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algn="ctr" eaLnBrk="1" fontAlgn="base" hangingPunct="1"/>
            <a:fld id="{9A0DB2DC-4C9A-4742-B13C-FB6460FD3503}" type="slidenum">
              <a:rPr lang="en-US" altLang="zh-CN" sz="1100" strike="noStrike" noProof="1" dirty="0">
                <a:solidFill>
                  <a:srgbClr val="636363"/>
                </a:solidFill>
                <a:latin typeface="Arial" panose="020B0604020202020204" pitchFamily="34" charset="0"/>
                <a:ea typeface="宋体" panose="02010600030101010101" pitchFamily="2" charset="-122"/>
                <a:cs typeface="+mn-ea"/>
              </a:rPr>
              <a:pPr lvl="0" algn="ctr" eaLnBrk="1" fontAlgn="base" hangingPunct="1"/>
              <a:t>‹#›</a:t>
            </a:fld>
            <a:endParaRPr lang="en-US" altLang="zh-CN" sz="1100" strike="noStrike" noProof="1">
              <a:solidFill>
                <a:srgbClr val="636363"/>
              </a:solidFill>
            </a:endParaRPr>
          </a:p>
        </p:txBody>
      </p:sp>
    </p:spTree>
  </p:cSld>
  <p:clrMapOvr>
    <a:masterClrMapping/>
  </p:clrMapOvr>
  <p:transition>
    <p:newsfla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blipFill rotWithShape="0">
          <a:blip r:embed="rId2"/>
          <a:stretch>
            <a:fillRect/>
          </a:stretch>
        </a:blipFill>
        <a:effectLst/>
      </p:bgPr>
    </p:bg>
    <p:spTree>
      <p:nvGrpSpPr>
        <p:cNvPr id="1" name=""/>
        <p:cNvGrpSpPr/>
        <p:nvPr/>
      </p:nvGrpSpPr>
      <p:grpSpPr>
        <a:xfrm>
          <a:off x="0" y="0"/>
          <a:ext cx="0" cy="0"/>
          <a:chOff x="0" y="0"/>
          <a:chExt cx="0" cy="0"/>
        </a:xfrm>
      </p:grpSpPr>
      <p:sp>
        <p:nvSpPr>
          <p:cNvPr id="9" name="矩形 8"/>
          <p:cNvSpPr/>
          <p:nvPr/>
        </p:nvSpPr>
        <p:spPr>
          <a:xfrm>
            <a:off x="457200" y="1411288"/>
            <a:ext cx="8229600" cy="17463"/>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lvl="0" algn="ctr" eaLnBrk="1" fontAlgn="base" hangingPunct="1"/>
            <a:endParaRPr lang="zh-CN" altLang="en-US" strike="noStrike" noProof="1">
              <a:solidFill>
                <a:srgbClr val="FFFFFF"/>
              </a:solidFill>
              <a:latin typeface="Franklin Gothic Book"/>
              <a:ea typeface="华文楷体"/>
            </a:endParaRPr>
          </a:p>
        </p:txBody>
      </p:sp>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US" strike="noStrike" noProof="1"/>
          </a:p>
        </p:txBody>
      </p:sp>
      <p:sp>
        <p:nvSpPr>
          <p:cNvPr id="10" name="日期占位符 3"/>
          <p:cNvSpPr>
            <a:spLocks noGrp="1"/>
          </p:cNvSpPr>
          <p:nvPr>
            <p:ph type="dt" sz="half" idx="2"/>
          </p:nvPr>
        </p:nvSpPr>
        <p:spPr>
          <a:xfrm>
            <a:off x="73025" y="6400800"/>
            <a:ext cx="3200400" cy="284163"/>
          </a:xfrm>
          <a:prstGeom prst="rect">
            <a:avLst/>
          </a:prstGeom>
        </p:spPr>
        <p:txBody>
          <a:bodyPr vert="horz" rtlCol="0" anchor="b"/>
          <a:lstStyle>
            <a:lvl1pPr>
              <a:defRPr/>
            </a:lvl1pPr>
          </a:lstStyle>
          <a:p>
            <a:pPr marL="0" marR="0" indent="0" defTabSz="914400" rtl="0" fontAlgn="base">
              <a:spcBef>
                <a:spcPct val="0"/>
              </a:spcBef>
              <a:spcAft>
                <a:spcPct val="0"/>
              </a:spcAft>
              <a:buClrTx/>
              <a:buSzTx/>
              <a:buFontTx/>
              <a:buNone/>
              <a:defRPr/>
            </a:pPr>
            <a:endParaRPr kumimoji="0" lang="zh-CN" altLang="en-US" b="0" i="0" kern="1200" cap="none" spc="0" normalizeH="0" baseline="0" noProof="0">
              <a:latin typeface="Arial" panose="020B0604020202020204" pitchFamily="34" charset="0"/>
              <a:ea typeface="宋体" panose="02010600030101010101" pitchFamily="2" charset="-122"/>
              <a:cs typeface="+mn-cs"/>
            </a:endParaRPr>
          </a:p>
        </p:txBody>
      </p:sp>
      <p:sp>
        <p:nvSpPr>
          <p:cNvPr id="11" name="页脚占位符 4"/>
          <p:cNvSpPr>
            <a:spLocks noGrp="1"/>
          </p:cNvSpPr>
          <p:nvPr>
            <p:ph type="ftr" sz="quarter" idx="3"/>
          </p:nvPr>
        </p:nvSpPr>
        <p:spPr>
          <a:xfrm>
            <a:off x="5330825" y="6400800"/>
            <a:ext cx="3733800" cy="284163"/>
          </a:xfrm>
          <a:prstGeom prst="rect">
            <a:avLst/>
          </a:prstGeom>
        </p:spPr>
        <p:txBody>
          <a:bodyPr vert="horz" rtlCol="0" anchor="ctr"/>
          <a:lstStyle>
            <a:lvl1pPr>
              <a:defRPr/>
            </a:lvl1pPr>
          </a:lstStyle>
          <a:p>
            <a:pPr marL="0" marR="0" indent="0" defTabSz="914400" rtl="0" fontAlgn="base">
              <a:spcBef>
                <a:spcPct val="0"/>
              </a:spcBef>
              <a:spcAft>
                <a:spcPct val="0"/>
              </a:spcAft>
              <a:buClrTx/>
              <a:buSzTx/>
              <a:buFontTx/>
              <a:buNone/>
              <a:defRPr/>
            </a:pPr>
            <a:endParaRPr kumimoji="0" lang="zh-CN" altLang="en-US" b="0" i="0" kern="1200" cap="none" spc="0" normalizeH="0" baseline="0" noProof="0">
              <a:latin typeface="Arial" panose="020B0604020202020204" pitchFamily="34" charset="0"/>
              <a:ea typeface="宋体" panose="02010600030101010101" pitchFamily="2" charset="-122"/>
              <a:cs typeface="+mn-cs"/>
            </a:endParaRPr>
          </a:p>
        </p:txBody>
      </p:sp>
      <p:sp>
        <p:nvSpPr>
          <p:cNvPr id="12" name="灯片编号占位符 5"/>
          <p:cNvSpPr>
            <a:spLocks noGrp="1"/>
          </p:cNvSpPr>
          <p:nvPr>
            <p:ph type="sldNum" sz="quarter" idx="4"/>
          </p:nvPr>
        </p:nvSpPr>
        <p:spPr>
          <a:xfrm>
            <a:off x="4114800" y="6400800"/>
            <a:ext cx="914400" cy="284163"/>
          </a:xfrm>
          <a:prstGeom prst="rect">
            <a:avLst/>
          </a:prstGeom>
          <a:noFill/>
        </p:spPr>
        <p:txBody>
          <a:bodyPr vert="horz" lIns="45720" rIns="45720" rtlCol="0" anchor="ctr"/>
          <a:lstStyle/>
          <a:p>
            <a:pPr algn="ctr" eaLnBrk="1" fontAlgn="base" hangingPunct="1"/>
            <a:fld id="{9A0DB2DC-4C9A-4742-B13C-FB6460FD3503}" type="slidenum">
              <a:rPr lang="en-US" altLang="zh-CN" sz="1100" noProof="1" dirty="0">
                <a:solidFill>
                  <a:srgbClr val="636363"/>
                </a:solidFill>
                <a:latin typeface="Arial" panose="020B0604020202020204" pitchFamily="34" charset="0"/>
                <a:ea typeface="宋体" panose="02010600030101010101" pitchFamily="2" charset="-122"/>
                <a:cs typeface="+mn-ea"/>
              </a:rPr>
              <a:pPr algn="ctr" eaLnBrk="1" fontAlgn="base" hangingPunct="1"/>
              <a:t>‹#›</a:t>
            </a:fld>
            <a:endParaRPr lang="en-US" altLang="zh-CN" sz="1100" noProof="1">
              <a:solidFill>
                <a:srgbClr val="636363"/>
              </a:solidFill>
            </a:endParaRPr>
          </a:p>
        </p:txBody>
      </p:sp>
    </p:spTree>
  </p:cSld>
  <p:clrMapOvr>
    <a:masterClrMapping/>
  </p:clrMapOvr>
  <p:transition>
    <p:newsfla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blipFill rotWithShape="0">
          <a:blip r:embed="rId2"/>
          <a:stretch>
            <a:fillRect/>
          </a:stretch>
        </a:blipFill>
        <a:effectLst/>
      </p:bgPr>
    </p:bg>
    <p:spTree>
      <p:nvGrpSpPr>
        <p:cNvPr id="1" name=""/>
        <p:cNvGrpSpPr/>
        <p:nvPr/>
      </p:nvGrpSpPr>
      <p:grpSpPr>
        <a:xfrm>
          <a:off x="0" y="0"/>
          <a:ext cx="0" cy="0"/>
          <a:chOff x="0" y="0"/>
          <a:chExt cx="0" cy="0"/>
        </a:xfrm>
      </p:grpSpPr>
      <p:sp>
        <p:nvSpPr>
          <p:cNvPr id="9" name="矩形 8"/>
          <p:cNvSpPr/>
          <p:nvPr/>
        </p:nvSpPr>
        <p:spPr>
          <a:xfrm>
            <a:off x="685800" y="3143250"/>
            <a:ext cx="7772400" cy="17463"/>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lvl="0" algn="ctr" eaLnBrk="1" fontAlgn="base" hangingPunct="1"/>
            <a:endParaRPr lang="zh-CN" altLang="en-US" strike="noStrike" noProof="1">
              <a:solidFill>
                <a:srgbClr val="FFFFFF"/>
              </a:solidFill>
              <a:latin typeface="Franklin Gothic Book"/>
              <a:ea typeface="华文楷体"/>
            </a:endParaRPr>
          </a:p>
        </p:txBody>
      </p:sp>
      <p:sp>
        <p:nvSpPr>
          <p:cNvPr id="2" name="标题 1"/>
          <p:cNvSpPr>
            <a:spLocks noGrp="1"/>
          </p:cNvSpPr>
          <p:nvPr>
            <p:ph type="title"/>
          </p:nvPr>
        </p:nvSpPr>
        <p:spPr>
          <a:xfrm>
            <a:off x="722313" y="3143248"/>
            <a:ext cx="7772400" cy="1362075"/>
          </a:xfrm>
        </p:spPr>
        <p:txBody>
          <a:bodyPr anchor="t"/>
          <a:lstStyle>
            <a:lvl1pPr algn="ctr">
              <a:defRPr sz="4000" b="0" cap="all"/>
            </a:lvl1pPr>
          </a:lstStyle>
          <a:p>
            <a:pPr fontAlgn="base"/>
            <a:r>
              <a:rPr lang="zh-CN" altLang="en-US" strike="noStrike" noProof="1" smtClean="0"/>
              <a:t>单击此处编辑母版标题样式</a:t>
            </a:r>
            <a:endParaRPr lang="en-US" strike="noStrike" noProof="1"/>
          </a:p>
        </p:txBody>
      </p:sp>
      <p:sp>
        <p:nvSpPr>
          <p:cNvPr id="3" name="文本占位符 2"/>
          <p:cNvSpPr>
            <a:spLocks noGrp="1"/>
          </p:cNvSpPr>
          <p:nvPr>
            <p:ph type="body" idx="1"/>
          </p:nvPr>
        </p:nvSpPr>
        <p:spPr>
          <a:xfrm>
            <a:off x="722313" y="1643061"/>
            <a:ext cx="7772400" cy="1500187"/>
          </a:xfrm>
        </p:spPr>
        <p:txBody>
          <a:bodyPr anchor="b"/>
          <a:lstStyle>
            <a:lvl1pPr marL="0" indent="0" algn="ctr">
              <a:buNone/>
              <a:defRPr sz="2000">
                <a:solidFill>
                  <a:schemeClr val="tx1">
                    <a:tint val="75000"/>
                  </a:schemeClr>
                </a:solidFill>
              </a:defRPr>
            </a:lvl1pPr>
            <a:lvl2pPr marL="457200" indent="0" algn="ctr">
              <a:buNone/>
              <a:defRPr sz="1800">
                <a:solidFill>
                  <a:schemeClr val="tx1">
                    <a:tint val="75000"/>
                  </a:schemeClr>
                </a:solidFill>
              </a:defRPr>
            </a:lvl2pPr>
            <a:lvl3pPr marL="914400" indent="0" algn="ctr">
              <a:buNone/>
              <a:defRPr sz="1600">
                <a:solidFill>
                  <a:schemeClr val="tx1">
                    <a:tint val="75000"/>
                  </a:schemeClr>
                </a:solidFill>
              </a:defRPr>
            </a:lvl3pPr>
            <a:lvl4pPr marL="1371600" indent="0" algn="ctr">
              <a:buNone/>
              <a:defRPr sz="1400">
                <a:solidFill>
                  <a:schemeClr val="tx1">
                    <a:tint val="75000"/>
                  </a:schemeClr>
                </a:solidFill>
              </a:defRPr>
            </a:lvl4pPr>
            <a:lvl5pPr marL="1828800" indent="0" algn="ctr">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US" strike="noStrike" noProof="1"/>
          </a:p>
        </p:txBody>
      </p:sp>
      <p:sp>
        <p:nvSpPr>
          <p:cNvPr id="10" name="日期占位符 3"/>
          <p:cNvSpPr>
            <a:spLocks noGrp="1"/>
          </p:cNvSpPr>
          <p:nvPr>
            <p:ph type="dt" sz="half" idx="2"/>
          </p:nvPr>
        </p:nvSpPr>
        <p:spPr>
          <a:xfrm>
            <a:off x="76200" y="6400800"/>
            <a:ext cx="3200400" cy="284163"/>
          </a:xfrm>
          <a:prstGeom prst="rect">
            <a:avLst/>
          </a:prstGeom>
        </p:spPr>
        <p:txBody>
          <a:bodyPr vert="horz" rtlCol="0" anchor="b"/>
          <a:lstStyle>
            <a:lvl1pPr>
              <a:defRPr/>
            </a:lvl1pPr>
          </a:lstStyle>
          <a:p>
            <a:pPr marL="0" marR="0" indent="0" defTabSz="914400" rtl="0" fontAlgn="base">
              <a:spcBef>
                <a:spcPct val="0"/>
              </a:spcBef>
              <a:spcAft>
                <a:spcPct val="0"/>
              </a:spcAft>
              <a:buClrTx/>
              <a:buSzTx/>
              <a:buFontTx/>
              <a:buNone/>
              <a:defRPr/>
            </a:pPr>
            <a:endParaRPr kumimoji="0" lang="zh-CN" altLang="en-US" b="0" i="0" kern="1200" cap="none" spc="0" normalizeH="0" baseline="0" noProof="0">
              <a:latin typeface="Arial" panose="020B0604020202020204" pitchFamily="34" charset="0"/>
              <a:ea typeface="宋体" panose="02010600030101010101" pitchFamily="2" charset="-122"/>
              <a:cs typeface="+mn-cs"/>
            </a:endParaRPr>
          </a:p>
        </p:txBody>
      </p:sp>
      <p:sp>
        <p:nvSpPr>
          <p:cNvPr id="11" name="页脚占位符 4"/>
          <p:cNvSpPr>
            <a:spLocks noGrp="1"/>
          </p:cNvSpPr>
          <p:nvPr>
            <p:ph type="ftr" sz="quarter" idx="3"/>
          </p:nvPr>
        </p:nvSpPr>
        <p:spPr>
          <a:xfrm>
            <a:off x="5334000" y="6400800"/>
            <a:ext cx="3733800" cy="284163"/>
          </a:xfrm>
          <a:prstGeom prst="rect">
            <a:avLst/>
          </a:prstGeom>
        </p:spPr>
        <p:txBody>
          <a:bodyPr vert="horz" rtlCol="0" anchor="ctr"/>
          <a:lstStyle>
            <a:lvl1pPr>
              <a:defRPr/>
            </a:lvl1pPr>
          </a:lstStyle>
          <a:p>
            <a:pPr marL="0" marR="0" indent="0" defTabSz="914400" rtl="0" fontAlgn="base">
              <a:spcBef>
                <a:spcPct val="0"/>
              </a:spcBef>
              <a:spcAft>
                <a:spcPct val="0"/>
              </a:spcAft>
              <a:buClrTx/>
              <a:buSzTx/>
              <a:buFontTx/>
              <a:buNone/>
              <a:defRPr/>
            </a:pPr>
            <a:endParaRPr kumimoji="0" lang="zh-CN" altLang="en-US" b="0" i="0" kern="1200" cap="none" spc="0" normalizeH="0" baseline="0" noProof="0">
              <a:latin typeface="Arial" panose="020B0604020202020204" pitchFamily="34" charset="0"/>
              <a:ea typeface="宋体" panose="02010600030101010101" pitchFamily="2" charset="-122"/>
              <a:cs typeface="+mn-cs"/>
            </a:endParaRPr>
          </a:p>
        </p:txBody>
      </p:sp>
      <p:sp>
        <p:nvSpPr>
          <p:cNvPr id="12" name="灯片编号占位符 5"/>
          <p:cNvSpPr>
            <a:spLocks noGrp="1"/>
          </p:cNvSpPr>
          <p:nvPr>
            <p:ph type="sldNum" sz="quarter" idx="4"/>
          </p:nvPr>
        </p:nvSpPr>
        <p:spPr>
          <a:xfrm>
            <a:off x="4114800" y="6400800"/>
            <a:ext cx="914400" cy="284163"/>
          </a:xfrm>
          <a:prstGeom prst="rect">
            <a:avLst/>
          </a:prstGeom>
          <a:noFill/>
        </p:spPr>
        <p:txBody>
          <a:bodyPr vert="horz" lIns="45720" rIns="45720" rtlCol="0" anchor="ctr"/>
          <a:lstStyle/>
          <a:p>
            <a:pPr algn="ctr" eaLnBrk="1" fontAlgn="base" hangingPunct="1"/>
            <a:fld id="{9A0DB2DC-4C9A-4742-B13C-FB6460FD3503}" type="slidenum">
              <a:rPr lang="en-US" altLang="zh-CN" sz="1100" noProof="1" dirty="0">
                <a:solidFill>
                  <a:srgbClr val="636363"/>
                </a:solidFill>
                <a:latin typeface="Arial" panose="020B0604020202020204" pitchFamily="34" charset="0"/>
                <a:ea typeface="宋体" panose="02010600030101010101" pitchFamily="2" charset="-122"/>
                <a:cs typeface="+mn-ea"/>
              </a:rPr>
              <a:pPr algn="ctr" eaLnBrk="1" fontAlgn="base" hangingPunct="1"/>
              <a:t>‹#›</a:t>
            </a:fld>
            <a:endParaRPr lang="en-US" altLang="zh-CN" sz="1100" noProof="1">
              <a:solidFill>
                <a:srgbClr val="636363"/>
              </a:solidFill>
            </a:endParaRPr>
          </a:p>
        </p:txBody>
      </p:sp>
    </p:spTree>
  </p:cSld>
  <p:clrMapOvr>
    <a:masterClrMapping/>
  </p:clrMapOvr>
  <p:transition>
    <p:newsfla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blipFill rotWithShape="0">
          <a:blip r:embed="rId2"/>
          <a:stretch>
            <a:fillRect/>
          </a:stretch>
        </a:blipFill>
        <a:effectLst/>
      </p:bgPr>
    </p:bg>
    <p:spTree>
      <p:nvGrpSpPr>
        <p:cNvPr id="1" name=""/>
        <p:cNvGrpSpPr/>
        <p:nvPr/>
      </p:nvGrpSpPr>
      <p:grpSpPr>
        <a:xfrm>
          <a:off x="0" y="0"/>
          <a:ext cx="0" cy="0"/>
          <a:chOff x="0" y="0"/>
          <a:chExt cx="0" cy="0"/>
        </a:xfrm>
      </p:grpSpPr>
      <p:sp>
        <p:nvSpPr>
          <p:cNvPr id="9" name="矩形 8"/>
          <p:cNvSpPr/>
          <p:nvPr/>
        </p:nvSpPr>
        <p:spPr>
          <a:xfrm>
            <a:off x="457200" y="1411288"/>
            <a:ext cx="8229600" cy="17463"/>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lvl="0" algn="ctr" eaLnBrk="1" fontAlgn="base" hangingPunct="1"/>
            <a:endParaRPr lang="zh-CN" altLang="en-US" strike="noStrike" noProof="1">
              <a:solidFill>
                <a:srgbClr val="FFFFFF"/>
              </a:solidFill>
              <a:latin typeface="Franklin Gothic Book"/>
              <a:ea typeface="华文楷体"/>
            </a:endParaRPr>
          </a:p>
        </p:txBody>
      </p:sp>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en-US" strike="noStrike" noProof="1"/>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US" strike="noStrike" noProof="1"/>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US" strike="noStrike" noProof="1"/>
          </a:p>
        </p:txBody>
      </p:sp>
      <p:sp>
        <p:nvSpPr>
          <p:cNvPr id="10" name="日期占位符 4"/>
          <p:cNvSpPr>
            <a:spLocks noGrp="1"/>
          </p:cNvSpPr>
          <p:nvPr>
            <p:ph type="dt" sz="half" idx="12"/>
          </p:nvPr>
        </p:nvSpPr>
        <p:spPr>
          <a:xfrm>
            <a:off x="76200" y="6400800"/>
            <a:ext cx="3200400" cy="284163"/>
          </a:xfrm>
          <a:prstGeom prst="rect">
            <a:avLst/>
          </a:prstGeom>
        </p:spPr>
        <p:txBody>
          <a:bodyPr vert="horz" rtlCol="0" anchor="b"/>
          <a:lstStyle>
            <a:lvl1pPr>
              <a:defRPr/>
            </a:lvl1pPr>
          </a:lstStyle>
          <a:p>
            <a:pPr marL="0" marR="0" indent="0" defTabSz="914400" rtl="0" fontAlgn="base">
              <a:spcBef>
                <a:spcPct val="0"/>
              </a:spcBef>
              <a:spcAft>
                <a:spcPct val="0"/>
              </a:spcAft>
              <a:buClrTx/>
              <a:buSzTx/>
              <a:buFontTx/>
              <a:buNone/>
              <a:defRPr/>
            </a:pPr>
            <a:endParaRPr kumimoji="0" lang="zh-CN" altLang="en-US" b="0" i="0" kern="1200" cap="none" spc="0" normalizeH="0" baseline="0" noProof="0">
              <a:latin typeface="Arial" panose="020B0604020202020204" pitchFamily="34" charset="0"/>
              <a:ea typeface="宋体" panose="02010600030101010101" pitchFamily="2" charset="-122"/>
              <a:cs typeface="+mn-cs"/>
            </a:endParaRPr>
          </a:p>
        </p:txBody>
      </p:sp>
      <p:sp>
        <p:nvSpPr>
          <p:cNvPr id="11" name="页脚占位符 5"/>
          <p:cNvSpPr>
            <a:spLocks noGrp="1"/>
          </p:cNvSpPr>
          <p:nvPr>
            <p:ph type="ftr" sz="quarter" idx="3"/>
          </p:nvPr>
        </p:nvSpPr>
        <p:spPr>
          <a:xfrm>
            <a:off x="5334000" y="6400800"/>
            <a:ext cx="3733800" cy="284163"/>
          </a:xfrm>
          <a:prstGeom prst="rect">
            <a:avLst/>
          </a:prstGeom>
        </p:spPr>
        <p:txBody>
          <a:bodyPr vert="horz" rtlCol="0" anchor="ctr"/>
          <a:lstStyle>
            <a:lvl1pPr>
              <a:defRPr/>
            </a:lvl1pPr>
          </a:lstStyle>
          <a:p>
            <a:pPr marL="0" marR="0" indent="0" defTabSz="914400" rtl="0" fontAlgn="base">
              <a:spcBef>
                <a:spcPct val="0"/>
              </a:spcBef>
              <a:spcAft>
                <a:spcPct val="0"/>
              </a:spcAft>
              <a:buClrTx/>
              <a:buSzTx/>
              <a:buFontTx/>
              <a:buNone/>
              <a:defRPr/>
            </a:pPr>
            <a:endParaRPr kumimoji="0" lang="zh-CN" altLang="en-US" b="0" i="0" kern="1200" cap="none" spc="0" normalizeH="0" baseline="0" noProof="0">
              <a:latin typeface="Arial" panose="020B0604020202020204" pitchFamily="34" charset="0"/>
              <a:ea typeface="宋体" panose="02010600030101010101" pitchFamily="2" charset="-122"/>
              <a:cs typeface="+mn-cs"/>
            </a:endParaRPr>
          </a:p>
        </p:txBody>
      </p:sp>
      <p:sp>
        <p:nvSpPr>
          <p:cNvPr id="12" name="灯片编号占位符 6"/>
          <p:cNvSpPr>
            <a:spLocks noGrp="1"/>
          </p:cNvSpPr>
          <p:nvPr>
            <p:ph type="sldNum" sz="quarter" idx="4"/>
          </p:nvPr>
        </p:nvSpPr>
        <p:spPr>
          <a:xfrm>
            <a:off x="4114800" y="6400800"/>
            <a:ext cx="914400" cy="284163"/>
          </a:xfrm>
          <a:prstGeom prst="rect">
            <a:avLst/>
          </a:prstGeom>
          <a:noFill/>
        </p:spPr>
        <p:txBody>
          <a:bodyPr vert="horz" lIns="45720" rIns="45720" rtlCol="0" anchor="ctr"/>
          <a:lstStyle/>
          <a:p>
            <a:pPr algn="ctr" eaLnBrk="1" fontAlgn="base" hangingPunct="1"/>
            <a:fld id="{9A0DB2DC-4C9A-4742-B13C-FB6460FD3503}" type="slidenum">
              <a:rPr lang="en-US" altLang="zh-CN" sz="1100" noProof="1" dirty="0">
                <a:solidFill>
                  <a:srgbClr val="636363"/>
                </a:solidFill>
                <a:latin typeface="Arial" panose="020B0604020202020204" pitchFamily="34" charset="0"/>
                <a:ea typeface="宋体" panose="02010600030101010101" pitchFamily="2" charset="-122"/>
                <a:cs typeface="+mn-ea"/>
              </a:rPr>
              <a:pPr algn="ctr" eaLnBrk="1" fontAlgn="base" hangingPunct="1"/>
              <a:t>‹#›</a:t>
            </a:fld>
            <a:endParaRPr lang="en-US" altLang="zh-CN" sz="1100" noProof="1">
              <a:solidFill>
                <a:srgbClr val="636363"/>
              </a:solidFill>
            </a:endParaRPr>
          </a:p>
        </p:txBody>
      </p:sp>
    </p:spTree>
  </p:cSld>
  <p:clrMapOvr>
    <a:masterClrMapping/>
  </p:clrMapOvr>
  <p:transition>
    <p:newsfla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blipFill rotWithShape="0">
          <a:blip r:embed="rId2"/>
          <a:stretch>
            <a:fillRect/>
          </a:stretch>
        </a:blipFill>
        <a:effectLst/>
      </p:bgPr>
    </p:bg>
    <p:spTree>
      <p:nvGrpSpPr>
        <p:cNvPr id="1" name=""/>
        <p:cNvGrpSpPr/>
        <p:nvPr/>
      </p:nvGrpSpPr>
      <p:grpSpPr>
        <a:xfrm>
          <a:off x="0" y="0"/>
          <a:ext cx="0" cy="0"/>
          <a:chOff x="0" y="0"/>
          <a:chExt cx="0" cy="0"/>
        </a:xfrm>
      </p:grpSpPr>
      <p:sp>
        <p:nvSpPr>
          <p:cNvPr id="9" name="矩形 8"/>
          <p:cNvSpPr/>
          <p:nvPr/>
        </p:nvSpPr>
        <p:spPr>
          <a:xfrm>
            <a:off x="457200" y="1411288"/>
            <a:ext cx="8229600" cy="17463"/>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lvl="0" algn="ctr" eaLnBrk="1" fontAlgn="base" hangingPunct="1"/>
            <a:endParaRPr lang="zh-CN" altLang="en-US" strike="noStrike" noProof="1">
              <a:solidFill>
                <a:srgbClr val="FFFFFF"/>
              </a:solidFill>
              <a:latin typeface="Franklin Gothic Book"/>
              <a:ea typeface="华文楷体"/>
            </a:endParaRPr>
          </a:p>
        </p:txBody>
      </p:sp>
      <p:sp>
        <p:nvSpPr>
          <p:cNvPr id="2" name="标题 1"/>
          <p:cNvSpPr>
            <a:spLocks noGrp="1"/>
          </p:cNvSpPr>
          <p:nvPr>
            <p:ph type="title"/>
          </p:nvPr>
        </p:nvSpPr>
        <p:spPr/>
        <p:txBody>
          <a:bodyPr/>
          <a:lstStyle>
            <a:lvl1pPr>
              <a:defRPr/>
            </a:lvl1pPr>
          </a:lstStyle>
          <a:p>
            <a:pPr fontAlgn="base"/>
            <a:r>
              <a:rPr lang="zh-CN" altLang="en-US" strike="noStrike" noProof="1" smtClean="0"/>
              <a:t>单击此处编辑母版标题样式</a:t>
            </a:r>
            <a:endParaRPr lang="en-US" strike="noStrike" noProof="1"/>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effectLst>
                  <a:outerShdw blurRad="50800" dist="25400" dir="5400000" algn="tl" rotWithShape="0">
                    <a:srgbClr val="000000">
                      <a:alpha val="43137"/>
                    </a:srgbClr>
                  </a:outerShdw>
                </a:effectLst>
              </a:defRPr>
            </a:lvl1pPr>
            <a:lvl2pPr marL="457200" indent="0">
              <a:buNone/>
              <a:defRPr sz="2000" b="1">
                <a:effectLst>
                  <a:outerShdw blurRad="50800" dist="25400" dir="5400000" algn="tl" rotWithShape="0">
                    <a:srgbClr val="000000">
                      <a:alpha val="43137"/>
                    </a:srgbClr>
                  </a:outerShdw>
                </a:effectLst>
              </a:defRPr>
            </a:lvl2pPr>
            <a:lvl3pPr marL="914400" indent="0">
              <a:buNone/>
              <a:defRPr sz="1800" b="1">
                <a:effectLst>
                  <a:outerShdw blurRad="50800" dist="25400" dir="5400000" algn="tl" rotWithShape="0">
                    <a:srgbClr val="000000">
                      <a:alpha val="43137"/>
                    </a:srgbClr>
                  </a:outerShdw>
                </a:effectLst>
              </a:defRPr>
            </a:lvl3pPr>
            <a:lvl4pPr marL="1371600" indent="0">
              <a:buNone/>
              <a:defRPr sz="1600" b="1">
                <a:effectLst>
                  <a:outerShdw blurRad="50800" dist="25400" dir="5400000" algn="tl" rotWithShape="0">
                    <a:srgbClr val="000000">
                      <a:alpha val="43137"/>
                    </a:srgbClr>
                  </a:outerShdw>
                </a:effectLst>
              </a:defRPr>
            </a:lvl4pPr>
            <a:lvl5pPr marL="1828800" indent="0">
              <a:buNone/>
              <a:defRPr sz="1600" b="1">
                <a:effectLst>
                  <a:outerShdw blurRad="50800" dist="25400" dir="5400000" algn="tl" rotWithShape="0">
                    <a:srgbClr val="000000">
                      <a:alpha val="43137"/>
                    </a:srgbClr>
                  </a:outerShdw>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US" strike="noStrike" noProof="1"/>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effectLst>
                  <a:outerShdw blurRad="50800" dist="25400" dir="5400000" algn="tl" rotWithShape="0">
                    <a:srgbClr val="000000">
                      <a:alpha val="43137"/>
                    </a:srgbClr>
                  </a:outerShdw>
                </a:effectLst>
              </a:defRPr>
            </a:lvl1pPr>
            <a:lvl2pPr marL="457200" indent="0">
              <a:buNone/>
              <a:defRPr sz="2000" b="1">
                <a:effectLst>
                  <a:outerShdw blurRad="50800" dist="25400" dir="5400000" algn="tl" rotWithShape="0">
                    <a:srgbClr val="000000">
                      <a:alpha val="43137"/>
                    </a:srgbClr>
                  </a:outerShdw>
                </a:effectLst>
              </a:defRPr>
            </a:lvl2pPr>
            <a:lvl3pPr marL="914400" indent="0">
              <a:buNone/>
              <a:defRPr sz="1800" b="1">
                <a:effectLst>
                  <a:outerShdw blurRad="50800" dist="25400" dir="5400000" algn="tl" rotWithShape="0">
                    <a:srgbClr val="000000">
                      <a:alpha val="43137"/>
                    </a:srgbClr>
                  </a:outerShdw>
                </a:effectLst>
              </a:defRPr>
            </a:lvl3pPr>
            <a:lvl4pPr marL="1371600" indent="0">
              <a:buNone/>
              <a:defRPr sz="1600" b="1">
                <a:effectLst>
                  <a:outerShdw blurRad="50800" dist="25400" dir="5400000" algn="tl" rotWithShape="0">
                    <a:srgbClr val="000000">
                      <a:alpha val="43137"/>
                    </a:srgbClr>
                  </a:outerShdw>
                </a:effectLst>
              </a:defRPr>
            </a:lvl4pPr>
            <a:lvl5pPr marL="1828800" indent="0">
              <a:buNone/>
              <a:defRPr sz="1600" b="1">
                <a:effectLst>
                  <a:outerShdw blurRad="50800" dist="25400" dir="5400000" algn="tl" rotWithShape="0">
                    <a:srgbClr val="000000">
                      <a:alpha val="43137"/>
                    </a:srgbClr>
                  </a:outerShdw>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US" strike="noStrike" noProof="1"/>
          </a:p>
        </p:txBody>
      </p:sp>
      <p:sp>
        <p:nvSpPr>
          <p:cNvPr id="10" name="日期占位符 6"/>
          <p:cNvSpPr>
            <a:spLocks noGrp="1"/>
          </p:cNvSpPr>
          <p:nvPr>
            <p:ph type="dt" sz="half" idx="12"/>
          </p:nvPr>
        </p:nvSpPr>
        <p:spPr>
          <a:xfrm>
            <a:off x="76200" y="6400800"/>
            <a:ext cx="3200400" cy="284163"/>
          </a:xfrm>
          <a:prstGeom prst="rect">
            <a:avLst/>
          </a:prstGeom>
        </p:spPr>
        <p:txBody>
          <a:bodyPr vert="horz" rtlCol="0" anchor="b"/>
          <a:lstStyle>
            <a:lvl1pPr>
              <a:defRPr/>
            </a:lvl1pPr>
          </a:lstStyle>
          <a:p>
            <a:pPr marL="0" marR="0" indent="0" defTabSz="914400" rtl="0" fontAlgn="base">
              <a:spcBef>
                <a:spcPct val="0"/>
              </a:spcBef>
              <a:spcAft>
                <a:spcPct val="0"/>
              </a:spcAft>
              <a:buClrTx/>
              <a:buSzTx/>
              <a:buFontTx/>
              <a:buNone/>
              <a:defRPr/>
            </a:pPr>
            <a:endParaRPr kumimoji="0" lang="zh-CN" altLang="en-US" b="0" i="0" kern="1200" cap="none" spc="0" normalizeH="0" baseline="0" noProof="0">
              <a:latin typeface="Arial" panose="020B0604020202020204" pitchFamily="34" charset="0"/>
              <a:ea typeface="宋体" panose="02010600030101010101" pitchFamily="2" charset="-122"/>
              <a:cs typeface="+mn-cs"/>
            </a:endParaRPr>
          </a:p>
        </p:txBody>
      </p:sp>
      <p:sp>
        <p:nvSpPr>
          <p:cNvPr id="11" name="页脚占位符 7"/>
          <p:cNvSpPr>
            <a:spLocks noGrp="1"/>
          </p:cNvSpPr>
          <p:nvPr>
            <p:ph type="ftr" sz="quarter" idx="13"/>
          </p:nvPr>
        </p:nvSpPr>
        <p:spPr>
          <a:xfrm>
            <a:off x="5334000" y="6400800"/>
            <a:ext cx="3733800" cy="284163"/>
          </a:xfrm>
          <a:prstGeom prst="rect">
            <a:avLst/>
          </a:prstGeom>
        </p:spPr>
        <p:txBody>
          <a:bodyPr vert="horz" rtlCol="0" anchor="ctr"/>
          <a:lstStyle>
            <a:lvl1pPr>
              <a:defRPr/>
            </a:lvl1pPr>
          </a:lstStyle>
          <a:p>
            <a:pPr marL="0" marR="0" indent="0" defTabSz="914400" rtl="0" fontAlgn="base">
              <a:spcBef>
                <a:spcPct val="0"/>
              </a:spcBef>
              <a:spcAft>
                <a:spcPct val="0"/>
              </a:spcAft>
              <a:buClrTx/>
              <a:buSzTx/>
              <a:buFontTx/>
              <a:buNone/>
              <a:defRPr/>
            </a:pPr>
            <a:endParaRPr kumimoji="0" lang="zh-CN" altLang="en-US" b="0" i="0" kern="1200" cap="none" spc="0" normalizeH="0" baseline="0" noProof="0">
              <a:latin typeface="Arial" panose="020B0604020202020204" pitchFamily="34" charset="0"/>
              <a:ea typeface="宋体" panose="02010600030101010101" pitchFamily="2" charset="-122"/>
              <a:cs typeface="+mn-cs"/>
            </a:endParaRPr>
          </a:p>
        </p:txBody>
      </p:sp>
      <p:sp>
        <p:nvSpPr>
          <p:cNvPr id="12" name="灯片编号占位符 8"/>
          <p:cNvSpPr>
            <a:spLocks noGrp="1"/>
          </p:cNvSpPr>
          <p:nvPr>
            <p:ph type="sldNum" sz="quarter" idx="14"/>
          </p:nvPr>
        </p:nvSpPr>
        <p:spPr>
          <a:xfrm>
            <a:off x="4114800" y="6400800"/>
            <a:ext cx="914400" cy="284163"/>
          </a:xfrm>
          <a:prstGeom prst="rect">
            <a:avLst/>
          </a:prstGeom>
          <a:noFill/>
        </p:spPr>
        <p:txBody>
          <a:bodyPr vert="horz" lIns="45720" rIns="45720" rtlCol="0" anchor="ctr"/>
          <a:lstStyle/>
          <a:p>
            <a:pPr algn="ctr" eaLnBrk="1" fontAlgn="base" hangingPunct="1"/>
            <a:fld id="{9A0DB2DC-4C9A-4742-B13C-FB6460FD3503}" type="slidenum">
              <a:rPr lang="en-US" altLang="zh-CN" sz="1100" noProof="1" dirty="0">
                <a:solidFill>
                  <a:srgbClr val="636363"/>
                </a:solidFill>
                <a:latin typeface="Arial" panose="020B0604020202020204" pitchFamily="34" charset="0"/>
                <a:ea typeface="宋体" panose="02010600030101010101" pitchFamily="2" charset="-122"/>
                <a:cs typeface="+mn-ea"/>
              </a:rPr>
              <a:pPr algn="ctr" eaLnBrk="1" fontAlgn="base" hangingPunct="1"/>
              <a:t>‹#›</a:t>
            </a:fld>
            <a:endParaRPr lang="en-US" altLang="zh-CN" sz="1100" noProof="1">
              <a:solidFill>
                <a:srgbClr val="636363"/>
              </a:solidFill>
            </a:endParaRPr>
          </a:p>
        </p:txBody>
      </p:sp>
    </p:spTree>
  </p:cSld>
  <p:clrMapOvr>
    <a:masterClrMapping/>
  </p:clrMapOvr>
  <p:transition>
    <p:newsfla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blipFill rotWithShape="0">
          <a:blip r:embed="rId2"/>
          <a:stretch>
            <a:fillRect/>
          </a:stretch>
        </a:blipFill>
        <a:effectLst/>
      </p:bgPr>
    </p:bg>
    <p:spTree>
      <p:nvGrpSpPr>
        <p:cNvPr id="1" name=""/>
        <p:cNvGrpSpPr/>
        <p:nvPr/>
      </p:nvGrpSpPr>
      <p:grpSpPr>
        <a:xfrm>
          <a:off x="0" y="0"/>
          <a:ext cx="0" cy="0"/>
          <a:chOff x="0" y="0"/>
          <a:chExt cx="0" cy="0"/>
        </a:xfrm>
      </p:grpSpPr>
      <p:sp>
        <p:nvSpPr>
          <p:cNvPr id="9" name="矩形 8"/>
          <p:cNvSpPr/>
          <p:nvPr/>
        </p:nvSpPr>
        <p:spPr>
          <a:xfrm>
            <a:off x="457200" y="1411288"/>
            <a:ext cx="8229600" cy="17463"/>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lvl="0" algn="ctr" eaLnBrk="1" fontAlgn="base" hangingPunct="1"/>
            <a:endParaRPr lang="zh-CN" altLang="en-US" strike="noStrike" noProof="1">
              <a:solidFill>
                <a:srgbClr val="FFFFFF"/>
              </a:solidFill>
              <a:latin typeface="Franklin Gothic Book"/>
              <a:ea typeface="华文楷体"/>
            </a:endParaRPr>
          </a:p>
        </p:txBody>
      </p:sp>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en-US" strike="noStrike" noProof="1"/>
          </a:p>
        </p:txBody>
      </p:sp>
      <p:sp>
        <p:nvSpPr>
          <p:cNvPr id="10" name="日期占位符 2"/>
          <p:cNvSpPr>
            <a:spLocks noGrp="1"/>
          </p:cNvSpPr>
          <p:nvPr>
            <p:ph type="dt" sz="half" idx="2"/>
          </p:nvPr>
        </p:nvSpPr>
        <p:spPr>
          <a:xfrm>
            <a:off x="76200" y="6400800"/>
            <a:ext cx="3200400" cy="284163"/>
          </a:xfrm>
          <a:prstGeom prst="rect">
            <a:avLst/>
          </a:prstGeom>
        </p:spPr>
        <p:txBody>
          <a:bodyPr vert="horz" rtlCol="0" anchor="b"/>
          <a:lstStyle>
            <a:lvl1pPr>
              <a:defRPr/>
            </a:lvl1pPr>
          </a:lstStyle>
          <a:p>
            <a:pPr marL="0" marR="0" indent="0" defTabSz="914400" rtl="0" fontAlgn="base">
              <a:spcBef>
                <a:spcPct val="0"/>
              </a:spcBef>
              <a:spcAft>
                <a:spcPct val="0"/>
              </a:spcAft>
              <a:buClrTx/>
              <a:buSzTx/>
              <a:buFontTx/>
              <a:buNone/>
              <a:defRPr/>
            </a:pPr>
            <a:endParaRPr kumimoji="0" lang="zh-CN" altLang="en-US" b="0" i="0" kern="1200" cap="none" spc="0" normalizeH="0" baseline="0" noProof="0">
              <a:latin typeface="Arial" panose="020B0604020202020204" pitchFamily="34" charset="0"/>
              <a:ea typeface="宋体" panose="02010600030101010101" pitchFamily="2" charset="-122"/>
              <a:cs typeface="+mn-cs"/>
            </a:endParaRPr>
          </a:p>
        </p:txBody>
      </p:sp>
      <p:sp>
        <p:nvSpPr>
          <p:cNvPr id="11" name="页脚占位符 3"/>
          <p:cNvSpPr>
            <a:spLocks noGrp="1"/>
          </p:cNvSpPr>
          <p:nvPr>
            <p:ph type="ftr" sz="quarter" idx="3"/>
          </p:nvPr>
        </p:nvSpPr>
        <p:spPr>
          <a:xfrm>
            <a:off x="5334000" y="6400800"/>
            <a:ext cx="3733800" cy="284163"/>
          </a:xfrm>
          <a:prstGeom prst="rect">
            <a:avLst/>
          </a:prstGeom>
        </p:spPr>
        <p:txBody>
          <a:bodyPr vert="horz" rtlCol="0" anchor="ctr"/>
          <a:lstStyle>
            <a:lvl1pPr>
              <a:defRPr/>
            </a:lvl1pPr>
          </a:lstStyle>
          <a:p>
            <a:pPr marL="0" marR="0" indent="0" defTabSz="914400" rtl="0" fontAlgn="base">
              <a:spcBef>
                <a:spcPct val="0"/>
              </a:spcBef>
              <a:spcAft>
                <a:spcPct val="0"/>
              </a:spcAft>
              <a:buClrTx/>
              <a:buSzTx/>
              <a:buFontTx/>
              <a:buNone/>
              <a:defRPr/>
            </a:pPr>
            <a:endParaRPr kumimoji="0" lang="zh-CN" altLang="en-US" b="0" i="0" kern="1200" cap="none" spc="0" normalizeH="0" baseline="0" noProof="0">
              <a:latin typeface="Arial" panose="020B0604020202020204" pitchFamily="34" charset="0"/>
              <a:ea typeface="宋体" panose="02010600030101010101" pitchFamily="2" charset="-122"/>
              <a:cs typeface="+mn-cs"/>
            </a:endParaRPr>
          </a:p>
        </p:txBody>
      </p:sp>
      <p:sp>
        <p:nvSpPr>
          <p:cNvPr id="12" name="灯片编号占位符 4"/>
          <p:cNvSpPr>
            <a:spLocks noGrp="1"/>
          </p:cNvSpPr>
          <p:nvPr>
            <p:ph type="sldNum" sz="quarter" idx="4"/>
          </p:nvPr>
        </p:nvSpPr>
        <p:spPr>
          <a:xfrm>
            <a:off x="4114800" y="6400800"/>
            <a:ext cx="914400" cy="284163"/>
          </a:xfrm>
          <a:prstGeom prst="rect">
            <a:avLst/>
          </a:prstGeom>
          <a:noFill/>
        </p:spPr>
        <p:txBody>
          <a:bodyPr vert="horz" lIns="45720" rIns="45720" rtlCol="0" anchor="ctr"/>
          <a:lstStyle/>
          <a:p>
            <a:pPr algn="ctr" eaLnBrk="1" fontAlgn="base" hangingPunct="1"/>
            <a:fld id="{9A0DB2DC-4C9A-4742-B13C-FB6460FD3503}" type="slidenum">
              <a:rPr lang="en-US" altLang="zh-CN" sz="1100" noProof="1" dirty="0">
                <a:solidFill>
                  <a:srgbClr val="636363"/>
                </a:solidFill>
                <a:latin typeface="Arial" panose="020B0604020202020204" pitchFamily="34" charset="0"/>
                <a:ea typeface="宋体" panose="02010600030101010101" pitchFamily="2" charset="-122"/>
                <a:cs typeface="+mn-ea"/>
              </a:rPr>
              <a:pPr algn="ctr" eaLnBrk="1" fontAlgn="base" hangingPunct="1"/>
              <a:t>‹#›</a:t>
            </a:fld>
            <a:endParaRPr lang="en-US" altLang="zh-CN" sz="1100" noProof="1">
              <a:solidFill>
                <a:srgbClr val="636363"/>
              </a:solidFill>
            </a:endParaRPr>
          </a:p>
        </p:txBody>
      </p:sp>
    </p:spTree>
  </p:cSld>
  <p:clrMapOvr>
    <a:masterClrMapping/>
  </p:clrMapOvr>
  <p:transition>
    <p:newsfla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blipFill rotWithShape="0">
          <a:blip r:embed="rId2"/>
          <a:stretch>
            <a:fillRect/>
          </a:stretch>
        </a:blipFill>
        <a:effectLst/>
      </p:bgPr>
    </p:bg>
    <p:spTree>
      <p:nvGrpSpPr>
        <p:cNvPr id="1" name=""/>
        <p:cNvGrpSpPr/>
        <p:nvPr/>
      </p:nvGrpSpPr>
      <p:grpSpPr>
        <a:xfrm>
          <a:off x="0" y="0"/>
          <a:ext cx="0" cy="0"/>
          <a:chOff x="0" y="0"/>
          <a:chExt cx="0" cy="0"/>
        </a:xfrm>
      </p:grpSpPr>
      <p:sp>
        <p:nvSpPr>
          <p:cNvPr id="9" name="日期占位符 1"/>
          <p:cNvSpPr>
            <a:spLocks noGrp="1"/>
          </p:cNvSpPr>
          <p:nvPr>
            <p:ph type="dt" sz="half" idx="2"/>
          </p:nvPr>
        </p:nvSpPr>
        <p:spPr>
          <a:xfrm>
            <a:off x="76200" y="6400800"/>
            <a:ext cx="3200400" cy="284163"/>
          </a:xfrm>
          <a:prstGeom prst="rect">
            <a:avLst/>
          </a:prstGeom>
        </p:spPr>
        <p:txBody>
          <a:bodyPr vert="horz" rtlCol="0" anchor="b"/>
          <a:lstStyle>
            <a:lvl1pPr>
              <a:defRPr/>
            </a:lvl1pPr>
          </a:lstStyle>
          <a:p>
            <a:pPr marL="0" marR="0" indent="0" defTabSz="914400" rtl="0" fontAlgn="base">
              <a:spcBef>
                <a:spcPct val="0"/>
              </a:spcBef>
              <a:spcAft>
                <a:spcPct val="0"/>
              </a:spcAft>
              <a:buClrTx/>
              <a:buSzTx/>
              <a:buFontTx/>
              <a:buNone/>
              <a:defRPr/>
            </a:pPr>
            <a:endParaRPr kumimoji="0" lang="zh-CN" altLang="en-US" b="0" i="0" kern="1200" cap="none" spc="0" normalizeH="0" baseline="0" noProof="0">
              <a:latin typeface="Arial" panose="020B0604020202020204" pitchFamily="34" charset="0"/>
              <a:ea typeface="宋体" panose="02010600030101010101" pitchFamily="2" charset="-122"/>
              <a:cs typeface="+mn-cs"/>
            </a:endParaRPr>
          </a:p>
        </p:txBody>
      </p:sp>
      <p:sp>
        <p:nvSpPr>
          <p:cNvPr id="10" name="页脚占位符 2"/>
          <p:cNvSpPr>
            <a:spLocks noGrp="1"/>
          </p:cNvSpPr>
          <p:nvPr>
            <p:ph type="ftr" sz="quarter" idx="3"/>
          </p:nvPr>
        </p:nvSpPr>
        <p:spPr>
          <a:xfrm>
            <a:off x="5334000" y="6400800"/>
            <a:ext cx="3733800" cy="284163"/>
          </a:xfrm>
          <a:prstGeom prst="rect">
            <a:avLst/>
          </a:prstGeom>
        </p:spPr>
        <p:txBody>
          <a:bodyPr vert="horz" rtlCol="0" anchor="ctr"/>
          <a:lstStyle>
            <a:lvl1pPr>
              <a:defRPr/>
            </a:lvl1pPr>
          </a:lstStyle>
          <a:p>
            <a:pPr marL="0" marR="0" indent="0" defTabSz="914400" rtl="0" fontAlgn="base">
              <a:spcBef>
                <a:spcPct val="0"/>
              </a:spcBef>
              <a:spcAft>
                <a:spcPct val="0"/>
              </a:spcAft>
              <a:buClrTx/>
              <a:buSzTx/>
              <a:buFontTx/>
              <a:buNone/>
              <a:defRPr/>
            </a:pPr>
            <a:endParaRPr kumimoji="0" lang="zh-CN" altLang="en-US" b="0" i="0" kern="1200" cap="none" spc="0" normalizeH="0" baseline="0" noProof="0">
              <a:latin typeface="Arial" panose="020B0604020202020204" pitchFamily="34" charset="0"/>
              <a:ea typeface="宋体" panose="02010600030101010101" pitchFamily="2" charset="-122"/>
              <a:cs typeface="+mn-cs"/>
            </a:endParaRPr>
          </a:p>
        </p:txBody>
      </p:sp>
      <p:sp>
        <p:nvSpPr>
          <p:cNvPr id="11" name="灯片编号占位符 3"/>
          <p:cNvSpPr>
            <a:spLocks noGrp="1"/>
          </p:cNvSpPr>
          <p:nvPr>
            <p:ph type="sldNum" sz="quarter" idx="4"/>
          </p:nvPr>
        </p:nvSpPr>
        <p:spPr>
          <a:xfrm>
            <a:off x="4114800" y="6400800"/>
            <a:ext cx="914400" cy="284163"/>
          </a:xfrm>
          <a:prstGeom prst="rect">
            <a:avLst/>
          </a:prstGeom>
          <a:noFill/>
        </p:spPr>
        <p:txBody>
          <a:bodyPr vert="horz" lIns="45720" rIns="45720" rtlCol="0" anchor="ctr"/>
          <a:lstStyle/>
          <a:p>
            <a:pPr algn="ctr" eaLnBrk="1" fontAlgn="base" hangingPunct="1"/>
            <a:fld id="{9A0DB2DC-4C9A-4742-B13C-FB6460FD3503}" type="slidenum">
              <a:rPr lang="en-US" altLang="zh-CN" sz="1100" noProof="1" dirty="0">
                <a:solidFill>
                  <a:srgbClr val="636363"/>
                </a:solidFill>
                <a:latin typeface="Arial" panose="020B0604020202020204" pitchFamily="34" charset="0"/>
                <a:ea typeface="宋体" panose="02010600030101010101" pitchFamily="2" charset="-122"/>
                <a:cs typeface="+mn-ea"/>
              </a:rPr>
              <a:pPr algn="ctr" eaLnBrk="1" fontAlgn="base" hangingPunct="1"/>
              <a:t>‹#›</a:t>
            </a:fld>
            <a:endParaRPr lang="en-US" altLang="zh-CN" sz="1100" noProof="1">
              <a:solidFill>
                <a:srgbClr val="636363"/>
              </a:solidFill>
            </a:endParaRPr>
          </a:p>
        </p:txBody>
      </p:sp>
    </p:spTree>
  </p:cSld>
  <p:clrMapOvr>
    <a:overrideClrMapping bg1="lt1" tx1="dk1" bg2="lt2" tx2="dk2" accent1="accent1" accent2="accent2" accent3="accent3" accent4="accent4" accent5="accent5" accent6="accent6" hlink="hlink" folHlink="folHlink"/>
  </p:clrMapOvr>
  <p:transition>
    <p:newsfla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bg>
      <p:bgPr>
        <a:blipFill rotWithShape="0">
          <a:blip r:embed="rId2"/>
          <a:stretch>
            <a:fillRect/>
          </a:stretch>
        </a:blipFill>
        <a:effectLst/>
      </p:bgPr>
    </p:bg>
    <p:spTree>
      <p:nvGrpSpPr>
        <p:cNvPr id="1" name=""/>
        <p:cNvGrpSpPr/>
        <p:nvPr/>
      </p:nvGrpSpPr>
      <p:grpSpPr>
        <a:xfrm>
          <a:off x="0" y="0"/>
          <a:ext cx="0" cy="0"/>
          <a:chOff x="0" y="0"/>
          <a:chExt cx="0" cy="0"/>
        </a:xfrm>
      </p:grpSpPr>
      <p:sp>
        <p:nvSpPr>
          <p:cNvPr id="9" name="矩形 8"/>
          <p:cNvSpPr/>
          <p:nvPr/>
        </p:nvSpPr>
        <p:spPr>
          <a:xfrm>
            <a:off x="2786063" y="1054100"/>
            <a:ext cx="5903913" cy="17463"/>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lvl="0" algn="ctr" eaLnBrk="1" fontAlgn="base" hangingPunct="1"/>
            <a:endParaRPr lang="zh-CN" altLang="en-US" strike="noStrike" noProof="1">
              <a:solidFill>
                <a:srgbClr val="FFFFFF"/>
              </a:solidFill>
              <a:latin typeface="Franklin Gothic Book"/>
              <a:ea typeface="华文楷体"/>
            </a:endParaRPr>
          </a:p>
        </p:txBody>
      </p:sp>
      <p:sp>
        <p:nvSpPr>
          <p:cNvPr id="2" name="标题 1"/>
          <p:cNvSpPr>
            <a:spLocks noGrp="1"/>
          </p:cNvSpPr>
          <p:nvPr>
            <p:ph type="title"/>
          </p:nvPr>
        </p:nvSpPr>
        <p:spPr>
          <a:xfrm>
            <a:off x="2786050" y="228600"/>
            <a:ext cx="5900752" cy="842946"/>
          </a:xfrm>
        </p:spPr>
        <p:txBody>
          <a:bodyPr anchor="b"/>
          <a:lstStyle>
            <a:lvl1pPr algn="ctr">
              <a:defRPr sz="2800" b="0"/>
            </a:lvl1pPr>
          </a:lstStyle>
          <a:p>
            <a:pPr fontAlgn="base"/>
            <a:r>
              <a:rPr lang="zh-CN" altLang="en-US" strike="noStrike" noProof="1" smtClean="0"/>
              <a:t>单击此处编辑母版标题样式</a:t>
            </a:r>
            <a:endParaRPr lang="en-US" strike="noStrike" noProof="1"/>
          </a:p>
        </p:txBody>
      </p:sp>
      <p:sp>
        <p:nvSpPr>
          <p:cNvPr id="3" name="内容占位符 2"/>
          <p:cNvSpPr>
            <a:spLocks noGrp="1"/>
          </p:cNvSpPr>
          <p:nvPr>
            <p:ph idx="1"/>
          </p:nvPr>
        </p:nvSpPr>
        <p:spPr>
          <a:xfrm>
            <a:off x="2786050" y="1142984"/>
            <a:ext cx="5900750" cy="514353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US" strike="noStrike" noProof="1"/>
          </a:p>
        </p:txBody>
      </p:sp>
      <p:sp>
        <p:nvSpPr>
          <p:cNvPr id="4" name="文本占位符 3"/>
          <p:cNvSpPr>
            <a:spLocks noGrp="1"/>
          </p:cNvSpPr>
          <p:nvPr>
            <p:ph type="body" sz="half" idx="2"/>
          </p:nvPr>
        </p:nvSpPr>
        <p:spPr>
          <a:xfrm>
            <a:off x="457205" y="1142984"/>
            <a:ext cx="2257408" cy="5143536"/>
          </a:xfrm>
        </p:spPr>
        <p:txBody>
          <a:bodyPr anchor="ct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US" strike="noStrike" noProof="1"/>
          </a:p>
        </p:txBody>
      </p:sp>
      <p:sp>
        <p:nvSpPr>
          <p:cNvPr id="10" name="日期占位符 4"/>
          <p:cNvSpPr>
            <a:spLocks noGrp="1"/>
          </p:cNvSpPr>
          <p:nvPr>
            <p:ph type="dt" sz="half" idx="12"/>
          </p:nvPr>
        </p:nvSpPr>
        <p:spPr>
          <a:xfrm>
            <a:off x="76200" y="6400800"/>
            <a:ext cx="3200400" cy="284163"/>
          </a:xfrm>
          <a:prstGeom prst="rect">
            <a:avLst/>
          </a:prstGeom>
        </p:spPr>
        <p:txBody>
          <a:bodyPr vert="horz" rtlCol="0" anchor="b"/>
          <a:lstStyle>
            <a:lvl1pPr>
              <a:defRPr/>
            </a:lvl1pPr>
          </a:lstStyle>
          <a:p>
            <a:pPr marL="0" marR="0" indent="0" defTabSz="914400" rtl="0" fontAlgn="base">
              <a:spcBef>
                <a:spcPct val="0"/>
              </a:spcBef>
              <a:spcAft>
                <a:spcPct val="0"/>
              </a:spcAft>
              <a:buClrTx/>
              <a:buSzTx/>
              <a:buFontTx/>
              <a:buNone/>
              <a:defRPr/>
            </a:pPr>
            <a:endParaRPr kumimoji="0" lang="zh-CN" altLang="en-US" b="0" i="0" kern="1200" cap="none" spc="0" normalizeH="0" baseline="0" noProof="0">
              <a:latin typeface="Arial" panose="020B0604020202020204" pitchFamily="34" charset="0"/>
              <a:ea typeface="宋体" panose="02010600030101010101" pitchFamily="2" charset="-122"/>
              <a:cs typeface="+mn-cs"/>
            </a:endParaRPr>
          </a:p>
        </p:txBody>
      </p:sp>
      <p:sp>
        <p:nvSpPr>
          <p:cNvPr id="11" name="页脚占位符 5"/>
          <p:cNvSpPr>
            <a:spLocks noGrp="1"/>
          </p:cNvSpPr>
          <p:nvPr>
            <p:ph type="ftr" sz="quarter" idx="3"/>
          </p:nvPr>
        </p:nvSpPr>
        <p:spPr>
          <a:xfrm>
            <a:off x="5334000" y="6400800"/>
            <a:ext cx="3733800" cy="284163"/>
          </a:xfrm>
          <a:prstGeom prst="rect">
            <a:avLst/>
          </a:prstGeom>
        </p:spPr>
        <p:txBody>
          <a:bodyPr vert="horz" rtlCol="0" anchor="ctr"/>
          <a:lstStyle>
            <a:lvl1pPr>
              <a:defRPr/>
            </a:lvl1pPr>
          </a:lstStyle>
          <a:p>
            <a:pPr marL="0" marR="0" indent="0" defTabSz="914400" rtl="0" fontAlgn="base">
              <a:spcBef>
                <a:spcPct val="0"/>
              </a:spcBef>
              <a:spcAft>
                <a:spcPct val="0"/>
              </a:spcAft>
              <a:buClrTx/>
              <a:buSzTx/>
              <a:buFontTx/>
              <a:buNone/>
              <a:defRPr/>
            </a:pPr>
            <a:endParaRPr kumimoji="0" lang="zh-CN" altLang="en-US" b="0" i="0" kern="1200" cap="none" spc="0" normalizeH="0" baseline="0" noProof="0">
              <a:latin typeface="Arial" panose="020B0604020202020204" pitchFamily="34" charset="0"/>
              <a:ea typeface="宋体" panose="02010600030101010101" pitchFamily="2" charset="-122"/>
              <a:cs typeface="+mn-cs"/>
            </a:endParaRPr>
          </a:p>
        </p:txBody>
      </p:sp>
      <p:sp>
        <p:nvSpPr>
          <p:cNvPr id="12" name="灯片编号占位符 6"/>
          <p:cNvSpPr>
            <a:spLocks noGrp="1"/>
          </p:cNvSpPr>
          <p:nvPr>
            <p:ph type="sldNum" sz="quarter" idx="4"/>
          </p:nvPr>
        </p:nvSpPr>
        <p:spPr>
          <a:xfrm>
            <a:off x="4114800" y="6400800"/>
            <a:ext cx="914400" cy="284163"/>
          </a:xfrm>
          <a:prstGeom prst="rect">
            <a:avLst/>
          </a:prstGeom>
          <a:noFill/>
        </p:spPr>
        <p:txBody>
          <a:bodyPr vert="horz" lIns="45720" rIns="45720" rtlCol="0" anchor="ctr"/>
          <a:lstStyle/>
          <a:p>
            <a:pPr algn="ctr" eaLnBrk="1" fontAlgn="base" hangingPunct="1"/>
            <a:fld id="{9A0DB2DC-4C9A-4742-B13C-FB6460FD3503}" type="slidenum">
              <a:rPr lang="en-US" altLang="zh-CN" sz="1100" noProof="1" dirty="0">
                <a:solidFill>
                  <a:srgbClr val="636363"/>
                </a:solidFill>
                <a:latin typeface="Arial" panose="020B0604020202020204" pitchFamily="34" charset="0"/>
                <a:ea typeface="宋体" panose="02010600030101010101" pitchFamily="2" charset="-122"/>
                <a:cs typeface="+mn-ea"/>
              </a:rPr>
              <a:pPr algn="ctr" eaLnBrk="1" fontAlgn="base" hangingPunct="1"/>
              <a:t>‹#›</a:t>
            </a:fld>
            <a:endParaRPr lang="en-US" altLang="zh-CN" sz="1100" noProof="1">
              <a:solidFill>
                <a:srgbClr val="636363"/>
              </a:solidFill>
            </a:endParaRPr>
          </a:p>
        </p:txBody>
      </p:sp>
    </p:spTree>
  </p:cSld>
  <p:clrMapOvr>
    <a:masterClrMapping/>
  </p:clrMapOvr>
  <p:transition>
    <p:newsfla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533400" y="304800"/>
            <a:ext cx="6400800" cy="685800"/>
          </a:xfrm>
        </p:spPr>
        <p:txBody>
          <a:bodyPr/>
          <a:lstStyle>
            <a:lvl1pPr algn="l">
              <a:defRPr sz="2400" b="0"/>
            </a:lvl1pPr>
          </a:lstStyle>
          <a:p>
            <a:pPr fontAlgn="base"/>
            <a:r>
              <a:rPr lang="zh-CN" altLang="en-US" strike="noStrike" noProof="1" smtClean="0"/>
              <a:t>单击此处编辑母版标题样式</a:t>
            </a:r>
            <a:endParaRPr lang="en-US" strike="noStrike" noProof="1"/>
          </a:p>
        </p:txBody>
      </p:sp>
      <p:sp>
        <p:nvSpPr>
          <p:cNvPr id="3" name="图片占位符 2"/>
          <p:cNvSpPr>
            <a:spLocks noGrp="1"/>
          </p:cNvSpPr>
          <p:nvPr>
            <p:ph type="pic" idx="1"/>
          </p:nvPr>
        </p:nvSpPr>
        <p:spPr>
          <a:xfrm>
            <a:off x="701552" y="1143000"/>
            <a:ext cx="7223248" cy="3980172"/>
          </a:xfrm>
          <a:prstGeom prst="roundRect">
            <a:avLst>
              <a:gd name="adj" fmla="val 18278"/>
            </a:avLst>
          </a:prstGeom>
          <a:solidFill>
            <a:schemeClr val="accent1">
              <a:tint val="40000"/>
            </a:schemeClr>
          </a:solidFill>
          <a:ln w="50800" cap="rnd">
            <a:gradFill flip="none" rotWithShape="1">
              <a:gsLst>
                <a:gs pos="0">
                  <a:schemeClr val="accent1">
                    <a:shade val="50000"/>
                  </a:schemeClr>
                </a:gs>
                <a:gs pos="20000">
                  <a:schemeClr val="accent2">
                    <a:shade val="50000"/>
                  </a:schemeClr>
                </a:gs>
                <a:gs pos="40000">
                  <a:schemeClr val="accent3">
                    <a:shade val="50000"/>
                  </a:schemeClr>
                </a:gs>
                <a:gs pos="60000">
                  <a:schemeClr val="accent4">
                    <a:shade val="50000"/>
                  </a:schemeClr>
                </a:gs>
                <a:gs pos="80000">
                  <a:schemeClr val="accent5">
                    <a:shade val="50000"/>
                  </a:schemeClr>
                </a:gs>
                <a:gs pos="100000">
                  <a:schemeClr val="accent6">
                    <a:shade val="50000"/>
                  </a:schemeClr>
                </a:gs>
              </a:gsLst>
              <a:path path="circle">
                <a:fillToRect l="50000" t="50000" r="50000" b="50000"/>
              </a:path>
              <a:tileRect/>
            </a:gradFill>
            <a:round/>
          </a:ln>
          <a:effectLst>
            <a:outerShdw blurRad="50800" dist="38100" dir="5400000" algn="tl" rotWithShape="0">
              <a:prstClr val="black">
                <a:alpha val="50000"/>
              </a:prstClr>
            </a:outerShdw>
          </a:effectLst>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spcBef>
                <a:spcPct val="20000"/>
              </a:spcBef>
              <a:spcAft>
                <a:spcPct val="0"/>
              </a:spcAft>
              <a:buClr>
                <a:schemeClr val="tx2"/>
              </a:buClr>
              <a:buSzPct val="50000"/>
              <a:buFont typeface="Wingdings 2"/>
              <a:buNone/>
              <a:defRPr/>
            </a:pPr>
            <a:r>
              <a:rPr kumimoji="0" lang="zh-CN" altLang="en-US" sz="3200" b="0" i="0" u="none" strike="noStrike" kern="1200" cap="none" spc="0" normalizeH="0" baseline="0" noProof="0" smtClean="0">
                <a:ln>
                  <a:noFill/>
                </a:ln>
                <a:solidFill>
                  <a:schemeClr val="tx1"/>
                </a:solidFill>
                <a:effectLst/>
                <a:uLnTx/>
                <a:uFillTx/>
                <a:latin typeface="+mn-lt"/>
                <a:ea typeface="+mn-ea"/>
                <a:cs typeface="+mn-cs"/>
              </a:rPr>
              <a:t>单击图标添加图片</a:t>
            </a:r>
            <a:endParaRPr kumimoji="0" 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2362200" y="5410200"/>
            <a:ext cx="5657888" cy="804862"/>
          </a:xfrm>
        </p:spPr>
        <p:txBody>
          <a:bodyPr anchor="ctr"/>
          <a:lstStyle>
            <a:lvl1pPr marL="0" indent="0" algn="r">
              <a:buNone/>
              <a:defRPr sz="1200" b="0"/>
            </a:lvl1pPr>
            <a:lvl2pPr marL="457200" indent="0" algn="r">
              <a:buNone/>
              <a:defRPr sz="1200" b="0"/>
            </a:lvl2pPr>
            <a:lvl3pPr marL="914400" indent="0" algn="r">
              <a:buNone/>
              <a:defRPr sz="1200" b="0"/>
            </a:lvl3pPr>
            <a:lvl4pPr marL="1371600" indent="0" algn="r">
              <a:buNone/>
              <a:defRPr sz="1200" b="0"/>
            </a:lvl4pPr>
            <a:lvl5pPr marL="1828800" indent="0" algn="r">
              <a:buNone/>
              <a:defRPr sz="1200" b="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US" strike="noStrike" noProof="1"/>
          </a:p>
        </p:txBody>
      </p:sp>
      <p:sp>
        <p:nvSpPr>
          <p:cNvPr id="9" name="日期占位符 4"/>
          <p:cNvSpPr>
            <a:spLocks noGrp="1"/>
          </p:cNvSpPr>
          <p:nvPr>
            <p:ph type="dt" sz="half" idx="12"/>
          </p:nvPr>
        </p:nvSpPr>
        <p:spPr>
          <a:xfrm>
            <a:off x="76200" y="6400800"/>
            <a:ext cx="3200400" cy="284163"/>
          </a:xfrm>
          <a:prstGeom prst="rect">
            <a:avLst/>
          </a:prstGeom>
        </p:spPr>
        <p:txBody>
          <a:bodyPr vert="horz" rtlCol="0" anchor="b"/>
          <a:lstStyle>
            <a:lvl1pPr>
              <a:defRPr/>
            </a:lvl1pPr>
          </a:lstStyle>
          <a:p>
            <a:pPr marL="0" marR="0" indent="0" defTabSz="914400" rtl="0" fontAlgn="base">
              <a:spcBef>
                <a:spcPct val="0"/>
              </a:spcBef>
              <a:spcAft>
                <a:spcPct val="0"/>
              </a:spcAft>
              <a:buClrTx/>
              <a:buSzTx/>
              <a:buFontTx/>
              <a:buNone/>
              <a:defRPr/>
            </a:pPr>
            <a:endParaRPr kumimoji="0" lang="zh-CN" altLang="en-US" b="0" i="0" kern="1200" cap="none" spc="0" normalizeH="0" baseline="0" noProof="0">
              <a:latin typeface="Arial" panose="020B0604020202020204" pitchFamily="34" charset="0"/>
              <a:ea typeface="宋体" panose="02010600030101010101" pitchFamily="2" charset="-122"/>
              <a:cs typeface="+mn-cs"/>
            </a:endParaRPr>
          </a:p>
        </p:txBody>
      </p:sp>
      <p:sp>
        <p:nvSpPr>
          <p:cNvPr id="10" name="页脚占位符 5"/>
          <p:cNvSpPr>
            <a:spLocks noGrp="1"/>
          </p:cNvSpPr>
          <p:nvPr>
            <p:ph type="ftr" sz="quarter" idx="3"/>
          </p:nvPr>
        </p:nvSpPr>
        <p:spPr>
          <a:xfrm>
            <a:off x="5334000" y="6400800"/>
            <a:ext cx="3733800" cy="284163"/>
          </a:xfrm>
          <a:prstGeom prst="rect">
            <a:avLst/>
          </a:prstGeom>
        </p:spPr>
        <p:txBody>
          <a:bodyPr vert="horz" rtlCol="0" anchor="ctr"/>
          <a:lstStyle>
            <a:lvl1pPr>
              <a:defRPr/>
            </a:lvl1pPr>
          </a:lstStyle>
          <a:p>
            <a:pPr marL="0" marR="0" indent="0" defTabSz="914400" rtl="0" fontAlgn="base">
              <a:spcBef>
                <a:spcPct val="0"/>
              </a:spcBef>
              <a:spcAft>
                <a:spcPct val="0"/>
              </a:spcAft>
              <a:buClrTx/>
              <a:buSzTx/>
              <a:buFontTx/>
              <a:buNone/>
              <a:defRPr/>
            </a:pPr>
            <a:endParaRPr kumimoji="0" lang="zh-CN" altLang="en-US" b="0" i="0" kern="1200" cap="none" spc="0" normalizeH="0" baseline="0" noProof="0">
              <a:latin typeface="Arial" panose="020B0604020202020204" pitchFamily="34" charset="0"/>
              <a:ea typeface="宋体" panose="02010600030101010101" pitchFamily="2" charset="-122"/>
              <a:cs typeface="+mn-cs"/>
            </a:endParaRPr>
          </a:p>
        </p:txBody>
      </p:sp>
      <p:sp>
        <p:nvSpPr>
          <p:cNvPr id="11" name="灯片编号占位符 6"/>
          <p:cNvSpPr>
            <a:spLocks noGrp="1"/>
          </p:cNvSpPr>
          <p:nvPr>
            <p:ph type="sldNum" sz="quarter" idx="4"/>
          </p:nvPr>
        </p:nvSpPr>
        <p:spPr>
          <a:xfrm>
            <a:off x="4114800" y="6400800"/>
            <a:ext cx="914400" cy="284163"/>
          </a:xfrm>
          <a:prstGeom prst="rect">
            <a:avLst/>
          </a:prstGeom>
          <a:noFill/>
        </p:spPr>
        <p:txBody>
          <a:bodyPr vert="horz" lIns="45720" rIns="45720" rtlCol="0" anchor="ctr"/>
          <a:lstStyle/>
          <a:p>
            <a:pPr algn="ctr" eaLnBrk="1" fontAlgn="base" hangingPunct="1"/>
            <a:fld id="{9A0DB2DC-4C9A-4742-B13C-FB6460FD3503}" type="slidenum">
              <a:rPr lang="en-US" altLang="zh-CN" sz="1100" noProof="1" dirty="0">
                <a:solidFill>
                  <a:srgbClr val="636363"/>
                </a:solidFill>
                <a:latin typeface="Arial" panose="020B0604020202020204" pitchFamily="34" charset="0"/>
                <a:ea typeface="宋体" panose="02010600030101010101" pitchFamily="2" charset="-122"/>
                <a:cs typeface="+mn-ea"/>
              </a:rPr>
              <a:pPr algn="ctr" eaLnBrk="1" fontAlgn="base" hangingPunct="1"/>
              <a:t>‹#›</a:t>
            </a:fld>
            <a:endParaRPr lang="en-US" altLang="zh-CN" sz="1100" noProof="1">
              <a:solidFill>
                <a:srgbClr val="636363"/>
              </a:solidFill>
            </a:endParaRPr>
          </a:p>
        </p:txBody>
      </p:sp>
    </p:spTree>
  </p:cSld>
  <p:clrMapOvr>
    <a:overrideClrMapping bg1="lt1" tx1="dk1" bg2="lt2" tx2="dk2" accent1="accent1" accent2="accent2" accent3="accent3" accent4="accent4" accent5="accent5" accent6="accent6" hlink="hlink" folHlink="folHlink"/>
  </p:clrMapOvr>
  <p:transition>
    <p:newsfla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3"/>
          <a:stretch>
            <a:fillRect/>
          </a:stretch>
        </a:blipFill>
        <a:effectLst/>
      </p:bgPr>
    </p:bg>
    <p:spTree>
      <p:nvGrpSpPr>
        <p:cNvPr id="1" name=""/>
        <p:cNvGrpSpPr/>
        <p:nvPr/>
      </p:nvGrpSpPr>
      <p:grpSpPr>
        <a:xfrm>
          <a:off x="0" y="0"/>
          <a:ext cx="0" cy="0"/>
          <a:chOff x="0" y="0"/>
          <a:chExt cx="0" cy="0"/>
        </a:xfrm>
      </p:grpSpPr>
      <p:sp>
        <p:nvSpPr>
          <p:cNvPr id="7" name="矩形 6"/>
          <p:cNvSpPr/>
          <p:nvPr/>
        </p:nvSpPr>
        <p:spPr>
          <a:xfrm>
            <a:off x="0" y="6678613"/>
            <a:ext cx="9144000" cy="179388"/>
          </a:xfrm>
          <a:prstGeom prst="rect">
            <a:avLst/>
          </a:prstGeom>
          <a:gradFill>
            <a:gsLst>
              <a:gs pos="0">
                <a:schemeClr val="accent1">
                  <a:alpha val="50000"/>
                </a:schemeClr>
              </a:gs>
              <a:gs pos="50000">
                <a:schemeClr val="accent1">
                  <a:tint val="20000"/>
                </a:schemeClr>
              </a:gs>
              <a:gs pos="100000">
                <a:schemeClr val="accent1">
                  <a:alpha val="4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lvl="0" algn="ctr" eaLnBrk="1" fontAlgn="base" hangingPunct="1"/>
            <a:endParaRPr lang="zh-CN" altLang="en-US" strike="noStrike" noProof="1">
              <a:solidFill>
                <a:srgbClr val="FFFFFF"/>
              </a:solidFill>
              <a:latin typeface="Franklin Gothic Book"/>
              <a:ea typeface="华文楷体"/>
            </a:endParaRPr>
          </a:p>
        </p:txBody>
      </p:sp>
      <p:sp>
        <p:nvSpPr>
          <p:cNvPr id="1027" name="标题占位符 1"/>
          <p:cNvSpPr>
            <a:spLocks noGrp="1"/>
          </p:cNvSpPr>
          <p:nvPr>
            <p:ph type="title"/>
          </p:nvPr>
        </p:nvSpPr>
        <p:spPr>
          <a:xfrm>
            <a:off x="457200" y="274638"/>
            <a:ext cx="8229600" cy="1143000"/>
          </a:xfrm>
          <a:prstGeom prst="rect">
            <a:avLst/>
          </a:prstGeom>
          <a:noFill/>
          <a:ln w="9525">
            <a:noFill/>
          </a:ln>
        </p:spPr>
        <p:txBody>
          <a:bodyPr anchor="ctr"/>
          <a:lstStyle/>
          <a:p>
            <a:pPr lvl="0"/>
            <a:r>
              <a:rPr lang="zh-CN" altLang="en-US" dirty="0"/>
              <a:t>单击此处编辑母版标题样式</a:t>
            </a:r>
          </a:p>
        </p:txBody>
      </p:sp>
      <p:sp>
        <p:nvSpPr>
          <p:cNvPr id="1028" name="文本占位符 2"/>
          <p:cNvSpPr>
            <a:spLocks noGrp="1"/>
          </p:cNvSpPr>
          <p:nvPr>
            <p:ph type="body"/>
          </p:nvPr>
        </p:nvSpPr>
        <p:spPr>
          <a:xfrm>
            <a:off x="457200" y="1600200"/>
            <a:ext cx="8229600" cy="4686300"/>
          </a:xfrm>
          <a:prstGeom prst="rect">
            <a:avLst/>
          </a:prstGeom>
          <a:noFill/>
          <a:ln w="9525">
            <a:noFill/>
          </a:ln>
        </p:spPr>
        <p:txBody>
          <a:bodyPr anchor="t"/>
          <a:lstStyle/>
          <a:p>
            <a:pPr lvl="0"/>
            <a:r>
              <a:rPr lang="zh-CN" altLang="en-US" dirty="0"/>
              <a:t>单击此处编辑母版文本样式</a:t>
            </a:r>
          </a:p>
          <a:p>
            <a:pPr lvl="1" indent="-285750"/>
            <a:r>
              <a:rPr lang="zh-CN" altLang="en-US" dirty="0"/>
              <a:t>第二级</a:t>
            </a:r>
          </a:p>
          <a:p>
            <a:pPr lvl="2" indent="-228600"/>
            <a:r>
              <a:rPr lang="zh-CN" altLang="en-US" dirty="0"/>
              <a:t>第三级</a:t>
            </a:r>
          </a:p>
          <a:p>
            <a:pPr lvl="3" indent="-228600"/>
            <a:r>
              <a:rPr lang="zh-CN" altLang="en-US" dirty="0"/>
              <a:t>第四级</a:t>
            </a:r>
          </a:p>
          <a:p>
            <a:pPr lvl="4" indent="-228600"/>
            <a:r>
              <a:rPr lang="zh-CN" altLang="en-US" dirty="0"/>
              <a:t>第五级</a:t>
            </a:r>
          </a:p>
        </p:txBody>
      </p:sp>
      <p:sp>
        <p:nvSpPr>
          <p:cNvPr id="4" name="日期占位符 3"/>
          <p:cNvSpPr>
            <a:spLocks noGrp="1"/>
          </p:cNvSpPr>
          <p:nvPr>
            <p:ph type="dt" sz="half" idx="2"/>
          </p:nvPr>
        </p:nvSpPr>
        <p:spPr>
          <a:xfrm>
            <a:off x="76200" y="6400800"/>
            <a:ext cx="3200400" cy="284163"/>
          </a:xfrm>
          <a:prstGeom prst="rect">
            <a:avLst/>
          </a:prstGeom>
        </p:spPr>
        <p:txBody>
          <a:bodyPr vert="horz" rtlCol="0" anchor="b"/>
          <a:lstStyle>
            <a:lvl1pPr algn="l" eaLnBrk="1" latinLnBrk="0" hangingPunct="1">
              <a:defRPr kumimoji="0" sz="1100">
                <a:solidFill>
                  <a:schemeClr val="tx2">
                    <a:lumMod val="75000"/>
                    <a:lumOff val="25000"/>
                  </a:schemeClr>
                </a:solidFill>
                <a:latin typeface="Arial" panose="020B0604020202020204" pitchFamily="34" charset="0"/>
              </a:defRPr>
            </a:lvl1pPr>
          </a:lstStyle>
          <a:p>
            <a:pPr marL="0" marR="0" lvl="0" indent="0" algn="l" defTabSz="914400" rtl="0" eaLnBrk="1" fontAlgn="base" latinLnBrk="0" hangingPunct="1">
              <a:spcBef>
                <a:spcPct val="0"/>
              </a:spcBef>
              <a:spcAft>
                <a:spcPct val="0"/>
              </a:spcAft>
              <a:buClrTx/>
              <a:buSzTx/>
              <a:buFontTx/>
              <a:buNone/>
              <a:defRPr/>
            </a:pPr>
            <a:endParaRPr kumimoji="0" lang="zh-CN" altLang="en-US" sz="1100" b="0" i="0" u="none" strike="noStrike" kern="1200" cap="none" spc="0" normalizeH="0" baseline="0" noProof="0">
              <a:ln>
                <a:noFill/>
              </a:ln>
              <a:solidFill>
                <a:schemeClr val="tx2">
                  <a:lumMod val="75000"/>
                  <a:lumOff val="25000"/>
                </a:schemeClr>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3"/>
          </p:nvPr>
        </p:nvSpPr>
        <p:spPr>
          <a:xfrm>
            <a:off x="5334000" y="6400800"/>
            <a:ext cx="3733800" cy="284163"/>
          </a:xfrm>
          <a:prstGeom prst="rect">
            <a:avLst/>
          </a:prstGeom>
        </p:spPr>
        <p:txBody>
          <a:bodyPr vert="horz" rtlCol="0" anchor="ctr"/>
          <a:lstStyle>
            <a:lvl1pPr algn="r" eaLnBrk="1" latinLnBrk="0" hangingPunct="1">
              <a:defRPr kumimoji="0" sz="1100">
                <a:solidFill>
                  <a:schemeClr val="tx2">
                    <a:lumMod val="75000"/>
                    <a:lumOff val="25000"/>
                  </a:schemeClr>
                </a:solidFill>
                <a:latin typeface="Arial" panose="020B0604020202020204" pitchFamily="34" charset="0"/>
              </a:defRPr>
            </a:lvl1pPr>
          </a:lstStyle>
          <a:p>
            <a:pPr marL="0" marR="0" lvl="0" indent="0" algn="r" defTabSz="914400" rtl="0" eaLnBrk="1" fontAlgn="base" latinLnBrk="0" hangingPunct="1">
              <a:spcBef>
                <a:spcPct val="0"/>
              </a:spcBef>
              <a:spcAft>
                <a:spcPct val="0"/>
              </a:spcAft>
              <a:buClrTx/>
              <a:buSzTx/>
              <a:buFontTx/>
              <a:buNone/>
              <a:defRPr/>
            </a:pPr>
            <a:endParaRPr kumimoji="0" lang="zh-CN" altLang="en-US" sz="1100" b="0" i="0" u="none" strike="noStrike" kern="1200" cap="none" spc="0" normalizeH="0" baseline="0" noProof="0">
              <a:ln>
                <a:noFill/>
              </a:ln>
              <a:solidFill>
                <a:schemeClr val="tx2">
                  <a:lumMod val="75000"/>
                  <a:lumOff val="25000"/>
                </a:schemeClr>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4"/>
          </p:nvPr>
        </p:nvSpPr>
        <p:spPr>
          <a:xfrm>
            <a:off x="4114800" y="6400800"/>
            <a:ext cx="914400" cy="284163"/>
          </a:xfrm>
          <a:prstGeom prst="rect">
            <a:avLst/>
          </a:prstGeom>
          <a:noFill/>
        </p:spPr>
        <p:txBody>
          <a:bodyPr vert="horz" lIns="45720" rIns="45720" rtlCol="0" anchor="ctr"/>
          <a:lstStyle/>
          <a:p>
            <a:pPr lvl="0" algn="ctr" eaLnBrk="1" fontAlgn="base" hangingPunct="1"/>
            <a:fld id="{9A0DB2DC-4C9A-4742-B13C-FB6460FD3503}" type="slidenum">
              <a:rPr lang="en-US" altLang="zh-CN" sz="1100" strike="noStrike" noProof="1" dirty="0">
                <a:solidFill>
                  <a:srgbClr val="636363"/>
                </a:solidFill>
                <a:latin typeface="Arial" panose="020B0604020202020204" pitchFamily="34" charset="0"/>
                <a:ea typeface="宋体" panose="02010600030101010101" pitchFamily="2" charset="-122"/>
                <a:cs typeface="+mn-ea"/>
              </a:rPr>
              <a:pPr lvl="0" algn="ctr" eaLnBrk="1" fontAlgn="base" hangingPunct="1"/>
              <a:t>‹#›</a:t>
            </a:fld>
            <a:endParaRPr lang="en-US" altLang="zh-CN" sz="1100" strike="noStrike" noProof="1">
              <a:solidFill>
                <a:srgbClr val="636363"/>
              </a:solidFill>
            </a:endParaRPr>
          </a:p>
        </p:txBody>
      </p:sp>
      <p:sp>
        <p:nvSpPr>
          <p:cNvPr id="8" name="矩形 7"/>
          <p:cNvSpPr/>
          <p:nvPr/>
        </p:nvSpPr>
        <p:spPr>
          <a:xfrm>
            <a:off x="0" y="0"/>
            <a:ext cx="9144000" cy="107950"/>
          </a:xfrm>
          <a:prstGeom prst="rect">
            <a:avLst/>
          </a:prstGeom>
          <a:gradFill>
            <a:gsLst>
              <a:gs pos="0">
                <a:schemeClr val="accent1">
                  <a:alpha val="50000"/>
                </a:schemeClr>
              </a:gs>
              <a:gs pos="50000">
                <a:schemeClr val="accent1">
                  <a:tint val="20000"/>
                </a:schemeClr>
              </a:gs>
              <a:gs pos="100000">
                <a:schemeClr val="accent1">
                  <a:alpha val="4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lvl="0" algn="ctr" eaLnBrk="1" fontAlgn="base" hangingPunct="1"/>
            <a:endParaRPr lang="zh-CN" altLang="en-US" strike="noStrike" noProof="1">
              <a:solidFill>
                <a:srgbClr val="FFFFFF"/>
              </a:solidFill>
              <a:latin typeface="Franklin Gothic Book"/>
              <a:ea typeface="华文楷体"/>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newsflash/>
  </p:transition>
  <p:hf sldNum="0"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Franklin Gothic Medium" panose="020B0603020102020204" pitchFamily="34" charset="0"/>
        </a:defRPr>
      </a:lvl2pPr>
      <a:lvl3pPr algn="ctr" rtl="0" eaLnBrk="0" fontAlgn="base" hangingPunct="0">
        <a:spcBef>
          <a:spcPct val="0"/>
        </a:spcBef>
        <a:spcAft>
          <a:spcPct val="0"/>
        </a:spcAft>
        <a:defRPr sz="4400">
          <a:solidFill>
            <a:schemeClr val="tx2"/>
          </a:solidFill>
          <a:latin typeface="Franklin Gothic Medium" panose="020B0603020102020204" pitchFamily="34" charset="0"/>
        </a:defRPr>
      </a:lvl3pPr>
      <a:lvl4pPr algn="ctr" rtl="0" eaLnBrk="0" fontAlgn="base" hangingPunct="0">
        <a:spcBef>
          <a:spcPct val="0"/>
        </a:spcBef>
        <a:spcAft>
          <a:spcPct val="0"/>
        </a:spcAft>
        <a:defRPr sz="4400">
          <a:solidFill>
            <a:schemeClr val="tx2"/>
          </a:solidFill>
          <a:latin typeface="Franklin Gothic Medium" panose="020B0603020102020204" pitchFamily="34" charset="0"/>
        </a:defRPr>
      </a:lvl4pPr>
      <a:lvl5pPr algn="ctr" rtl="0" eaLnBrk="0" fontAlgn="base" hangingPunct="0">
        <a:spcBef>
          <a:spcPct val="0"/>
        </a:spcBef>
        <a:spcAft>
          <a:spcPct val="0"/>
        </a:spcAft>
        <a:defRPr sz="4400">
          <a:solidFill>
            <a:schemeClr val="tx2"/>
          </a:solidFill>
          <a:latin typeface="Franklin Gothic Medium" panose="020B0603020102020204" pitchFamily="34" charset="0"/>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0" fontAlgn="base" hangingPunct="0">
        <a:spcBef>
          <a:spcPct val="20000"/>
        </a:spcBef>
        <a:spcAft>
          <a:spcPct val="0"/>
        </a:spcAft>
        <a:buClr>
          <a:schemeClr val="tx2"/>
        </a:buClr>
        <a:buSzPct val="50000"/>
        <a:buFont typeface="Wingdings 2"/>
        <a:buChar char="ß"/>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Wingdings 2"/>
        <a:buChar char="Þ"/>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2"/>
        </a:buClr>
        <a:buSzPct val="50000"/>
        <a:buFont typeface="Wingdings 2"/>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2"/>
        </a:buClr>
        <a:buSzPct val="50000"/>
        <a:buFont typeface="Wingdings 2"/>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SzPct val="50000"/>
        <a:buFont typeface="Wingdings 2"/>
        <a:buChar char=""/>
        <a:defRPr sz="2000" kern="1200">
          <a:solidFill>
            <a:schemeClr val="tx1"/>
          </a:solidFill>
          <a:latin typeface="+mn-lt"/>
          <a:ea typeface="+mn-ea"/>
          <a:cs typeface="+mn-cs"/>
        </a:defRPr>
      </a:lvl5pPr>
      <a:lvl6pPr marL="2514600" indent="-228600" algn="l" rtl="0" eaLnBrk="1" latinLnBrk="0" hangingPunct="1">
        <a:spcBef>
          <a:spcPct val="20000"/>
        </a:spcBef>
        <a:buFont typeface="Arial" panose="020B0604020202020204"/>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panose="020B0604020202020204"/>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panose="020B0604020202020204"/>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panose="020B0604020202020204"/>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标题 1"/>
          <p:cNvSpPr>
            <a:spLocks noGrp="1"/>
          </p:cNvSpPr>
          <p:nvPr>
            <p:ph type="ctrTitle"/>
          </p:nvPr>
        </p:nvSpPr>
        <p:spPr>
          <a:xfrm>
            <a:off x="593090" y="1402715"/>
            <a:ext cx="7772400" cy="860425"/>
          </a:xfrm>
        </p:spPr>
        <p:txBody>
          <a:bodyPr wrap="square" lIns="91440" tIns="45720" rIns="91440" bIns="45720" anchor="b"/>
          <a:lstStyle/>
          <a:p>
            <a:pPr eaLnBrk="1" hangingPunct="1"/>
            <a:r>
              <a:rPr lang="zh-CN" altLang="en-US" sz="3600" kern="1200" dirty="0">
                <a:solidFill>
                  <a:srgbClr val="7030A0"/>
                </a:solidFill>
                <a:ea typeface="黑体" panose="02010609060101010101" pitchFamily="49" charset="-122"/>
              </a:rPr>
              <a:t>广东省综合评标评审专家库</a:t>
            </a:r>
            <a:br>
              <a:rPr lang="zh-CN" altLang="en-US" sz="3600" kern="1200" dirty="0">
                <a:solidFill>
                  <a:srgbClr val="7030A0"/>
                </a:solidFill>
                <a:ea typeface="黑体" panose="02010609060101010101" pitchFamily="49" charset="-122"/>
              </a:rPr>
            </a:br>
            <a:r>
              <a:rPr lang="zh-CN" altLang="en-US" sz="3600" kern="1200" dirty="0">
                <a:solidFill>
                  <a:srgbClr val="7030A0"/>
                </a:solidFill>
                <a:ea typeface="黑体" panose="02010609060101010101" pitchFamily="49" charset="-122"/>
              </a:rPr>
              <a:t>和评标评审专家管理相关办法</a:t>
            </a:r>
          </a:p>
        </p:txBody>
      </p:sp>
      <p:sp>
        <p:nvSpPr>
          <p:cNvPr id="2051" name="副标题 2"/>
          <p:cNvSpPr>
            <a:spLocks noGrp="1"/>
          </p:cNvSpPr>
          <p:nvPr>
            <p:ph type="subTitle" idx="1"/>
          </p:nvPr>
        </p:nvSpPr>
        <p:spPr>
          <a:xfrm>
            <a:off x="1371600" y="4267200"/>
            <a:ext cx="7292975" cy="931863"/>
          </a:xfrm>
          <a:ln>
            <a:miter/>
          </a:ln>
        </p:spPr>
        <p:txBody>
          <a:bodyPr vert="horz" wrap="square" lIns="91440" tIns="45720" rIns="91440" bIns="45720" numCol="1" rtlCol="0" anchor="t" anchorCtr="0" compatLnSpc="1"/>
          <a:lstStyle/>
          <a:p>
            <a:pPr marL="0" lvl="0" indent="0" algn="ctr" defTabSz="914400" eaLnBrk="1" fontAlgn="base" latinLnBrk="0" hangingPunct="1">
              <a:spcAft>
                <a:spcPct val="0"/>
              </a:spcAft>
              <a:buNone/>
            </a:pPr>
            <a:r>
              <a:rPr lang="en-US" altLang="zh-CN" sz="1700" u="none" baseline="0" dirty="0">
                <a:solidFill>
                  <a:srgbClr val="898989"/>
                </a:solidFill>
                <a:latin typeface="方正楷体简体" charset="-122"/>
                <a:ea typeface="方正楷体简体" charset="-122"/>
              </a:rPr>
              <a:t>                  </a:t>
            </a:r>
            <a:r>
              <a:rPr lang="zh-CN" altLang="en-US" sz="1700" b="1" u="none" baseline="0" dirty="0">
                <a:latin typeface="宋体" panose="02010600030101010101" pitchFamily="2" charset="-122"/>
                <a:ea typeface="宋体" panose="02010600030101010101" pitchFamily="2" charset="-122"/>
              </a:rPr>
              <a:t>省公共资源交易中心综合部  赵丛云</a:t>
            </a:r>
          </a:p>
          <a:p>
            <a:pPr marL="0" lvl="0" indent="0" algn="ctr" defTabSz="914400" eaLnBrk="1" fontAlgn="base" latinLnBrk="0" hangingPunct="1">
              <a:spcAft>
                <a:spcPct val="0"/>
              </a:spcAft>
              <a:buNone/>
            </a:pPr>
            <a:r>
              <a:rPr lang="zh-CN" altLang="en-US" sz="1700" b="1" u="none" baseline="0" dirty="0">
                <a:latin typeface="宋体" panose="02010600030101010101" pitchFamily="2" charset="-122"/>
                <a:ea typeface="宋体" panose="02010600030101010101" pitchFamily="2" charset="-122"/>
              </a:rPr>
              <a:t>      </a:t>
            </a:r>
            <a:r>
              <a:rPr lang="zh-CN" altLang="en-US" sz="1700" b="1" u="none" baseline="0" dirty="0" smtClean="0">
                <a:latin typeface="宋体" panose="02010600030101010101" pitchFamily="2" charset="-122"/>
                <a:ea typeface="宋体" panose="02010600030101010101" pitchFamily="2" charset="-122"/>
              </a:rPr>
              <a:t>        电话</a:t>
            </a:r>
            <a:r>
              <a:rPr lang="zh-CN" altLang="en-US" sz="1700" b="1" u="none" baseline="0" dirty="0">
                <a:latin typeface="宋体" panose="02010600030101010101" pitchFamily="2" charset="-122"/>
                <a:ea typeface="宋体" panose="02010600030101010101" pitchFamily="2" charset="-122"/>
              </a:rPr>
              <a:t>：</a:t>
            </a:r>
            <a:r>
              <a:rPr lang="en-US" altLang="zh-CN" sz="1700" b="1" u="none" baseline="0" dirty="0" smtClean="0">
                <a:latin typeface="宋体" panose="02010600030101010101" pitchFamily="2" charset="-122"/>
                <a:ea typeface="宋体" panose="02010600030101010101" pitchFamily="2" charset="-122"/>
              </a:rPr>
              <a:t>020-62791823</a:t>
            </a:r>
            <a:endParaRPr lang="en-US" altLang="zh-CN" sz="1700" b="1" u="none" baseline="0" dirty="0">
              <a:latin typeface="宋体" panose="02010600030101010101" pitchFamily="2" charset="-122"/>
              <a:ea typeface="宋体" panose="02010600030101010101" pitchFamily="2" charset="-122"/>
            </a:endParaRPr>
          </a:p>
          <a:p>
            <a:pPr marL="0" lvl="0" indent="0" algn="ctr" defTabSz="914400" eaLnBrk="1" fontAlgn="base" latinLnBrk="0" hangingPunct="1">
              <a:spcAft>
                <a:spcPct val="0"/>
              </a:spcAft>
              <a:buNone/>
            </a:pPr>
            <a:r>
              <a:rPr lang="zh-CN" altLang="en-US" sz="1700" b="1" u="none" baseline="0" dirty="0">
                <a:latin typeface="宋体" panose="02010600030101010101" pitchFamily="2" charset="-122"/>
                <a:ea typeface="宋体" panose="02010600030101010101" pitchFamily="2" charset="-122"/>
              </a:rPr>
              <a:t>                       电子邮件：</a:t>
            </a:r>
            <a:r>
              <a:rPr lang="en-US" altLang="zh-CN" sz="1700" b="1" u="none" baseline="0" dirty="0">
                <a:latin typeface="宋体" panose="02010600030101010101" pitchFamily="2" charset="-122"/>
                <a:ea typeface="宋体" panose="02010600030101010101" pitchFamily="2" charset="-122"/>
              </a:rPr>
              <a:t>1007979123@qq.com</a:t>
            </a:r>
          </a:p>
        </p:txBody>
      </p:sp>
    </p:spTree>
  </p:cSld>
  <p:clrMapOvr>
    <a:masterClrMapping/>
  </p:clrMapOvr>
  <p:transition>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4" name="内容占位符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28714" y="228684"/>
            <a:ext cx="8762770" cy="6019642"/>
          </a:xfrm>
        </p:spPr>
      </p:pic>
    </p:spTree>
  </p:cSld>
  <p:clrMapOvr>
    <a:masterClrMapping/>
  </p:clrMapOvr>
  <p:transition>
    <p:newsfla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内容占位符 2"/>
          <p:cNvSpPr>
            <a:spLocks noGrp="1"/>
          </p:cNvSpPr>
          <p:nvPr>
            <p:ph idx="1"/>
          </p:nvPr>
        </p:nvSpPr>
        <p:spPr/>
        <p:txBody>
          <a:bodyPr wrap="square" lIns="91440" tIns="45720" rIns="91440" bIns="45720" anchor="t"/>
          <a:lstStyle/>
          <a:p>
            <a:pPr>
              <a:lnSpc>
                <a:spcPct val="70000"/>
              </a:lnSpc>
              <a:buNone/>
            </a:pPr>
            <a:r>
              <a:rPr lang="zh-CN" altLang="en-US" dirty="0">
                <a:latin typeface="方正黑体简体" charset="-122"/>
                <a:ea typeface="方正黑体简体" charset="-122"/>
              </a:rPr>
              <a:t> </a:t>
            </a:r>
          </a:p>
          <a:p>
            <a:pPr>
              <a:lnSpc>
                <a:spcPct val="70000"/>
              </a:lnSpc>
              <a:buNone/>
            </a:pPr>
            <a:r>
              <a:rPr lang="zh-CN" altLang="en-US" dirty="0">
                <a:latin typeface="方正黑体简体" charset="-122"/>
                <a:ea typeface="方正黑体简体" charset="-122"/>
              </a:rPr>
              <a:t>  </a:t>
            </a:r>
          </a:p>
          <a:p>
            <a:pPr>
              <a:lnSpc>
                <a:spcPct val="70000"/>
              </a:lnSpc>
              <a:buNone/>
            </a:pPr>
            <a:endParaRPr lang="zh-CN" altLang="en-US" dirty="0">
              <a:latin typeface="方正黑体简体" charset="-122"/>
              <a:ea typeface="方正黑体简体" charset="-122"/>
            </a:endParaRPr>
          </a:p>
          <a:p>
            <a:pPr algn="ctr">
              <a:lnSpc>
                <a:spcPct val="70000"/>
              </a:lnSpc>
              <a:buNone/>
            </a:pPr>
            <a:r>
              <a:rPr lang="zh-CN" altLang="en-US" dirty="0">
                <a:latin typeface="方正黑体简体" charset="-122"/>
                <a:ea typeface="方正黑体简体" charset="-122"/>
              </a:rPr>
              <a:t> </a:t>
            </a:r>
            <a:r>
              <a:rPr lang="zh-CN" altLang="en-US" sz="4800" dirty="0">
                <a:latin typeface="楷体" panose="02010609060101010101" charset="-122"/>
                <a:ea typeface="楷体" panose="02010609060101010101" charset="-122"/>
                <a:sym typeface="+mn-ea"/>
              </a:rPr>
              <a:t>省综合评标评审专家库</a:t>
            </a:r>
          </a:p>
          <a:p>
            <a:pPr algn="ctr">
              <a:lnSpc>
                <a:spcPct val="70000"/>
              </a:lnSpc>
              <a:buNone/>
            </a:pPr>
            <a:r>
              <a:rPr lang="zh-CN" altLang="en-US" sz="4800" dirty="0">
                <a:latin typeface="楷体" panose="02010609060101010101" charset="-122"/>
                <a:ea typeface="楷体" panose="02010609060101010101" charset="-122"/>
                <a:sym typeface="+mn-ea"/>
              </a:rPr>
              <a:t>有关管理办法简介</a:t>
            </a:r>
            <a:endParaRPr lang="zh-CN" altLang="en-US" sz="4800" dirty="0">
              <a:latin typeface="方正楷体简体" charset="-122"/>
              <a:ea typeface="方正楷体简体" charset="-122"/>
            </a:endParaRPr>
          </a:p>
          <a:p>
            <a:pPr>
              <a:lnSpc>
                <a:spcPct val="70000"/>
              </a:lnSpc>
              <a:buNone/>
            </a:pPr>
            <a:endParaRPr lang="zh-CN" altLang="en-US" dirty="0">
              <a:latin typeface="方正楷体简体" charset="-122"/>
              <a:ea typeface="方正楷体简体" charset="-122"/>
            </a:endParaRPr>
          </a:p>
          <a:p>
            <a:pPr>
              <a:lnSpc>
                <a:spcPct val="70000"/>
              </a:lnSpc>
              <a:buNone/>
            </a:pPr>
            <a:endParaRPr lang="zh-CN" altLang="en-US" dirty="0">
              <a:latin typeface="方正楷体简体" charset="-122"/>
              <a:ea typeface="方正楷体简体" charset="-122"/>
            </a:endParaRPr>
          </a:p>
        </p:txBody>
      </p:sp>
    </p:spTree>
  </p:cSld>
  <p:clrMapOvr>
    <a:masterClrMapping/>
  </p:clrMapOvr>
  <p:transition>
    <p:newsfla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308" y="152486"/>
            <a:ext cx="8229600" cy="1143000"/>
          </a:xfrm>
        </p:spPr>
        <p:txBody>
          <a:bodyPr/>
          <a:lstStyle/>
          <a:p>
            <a:pPr algn="l"/>
            <a:r>
              <a:rPr lang="zh-CN" altLang="en-US" sz="2800" noProof="1">
                <a:solidFill>
                  <a:srgbClr val="0070C0"/>
                </a:solidFill>
                <a:ea typeface="宋体" panose="02010600030101010101" pitchFamily="2" charset="-122"/>
                <a:sym typeface="+mn-ea"/>
              </a:rPr>
              <a:t>专家库和专家管理</a:t>
            </a:r>
            <a:r>
              <a:rPr lang="zh-CN" altLang="en-US" sz="2800" noProof="1">
                <a:ea typeface="宋体" panose="02010600030101010101" pitchFamily="2" charset="-122"/>
                <a:sym typeface="+mn-ea"/>
              </a:rPr>
              <a:t> </a:t>
            </a:r>
            <a:endParaRPr lang="zh-CN" altLang="en-US" sz="2800" dirty="0"/>
          </a:p>
        </p:txBody>
      </p:sp>
      <p:sp>
        <p:nvSpPr>
          <p:cNvPr id="3" name="内容占位符 2"/>
          <p:cNvSpPr>
            <a:spLocks noGrp="1"/>
          </p:cNvSpPr>
          <p:nvPr>
            <p:ph idx="1"/>
          </p:nvPr>
        </p:nvSpPr>
        <p:spPr>
          <a:xfrm>
            <a:off x="457308" y="990664"/>
            <a:ext cx="8229600" cy="4686300"/>
          </a:xfrm>
        </p:spPr>
        <p:txBody>
          <a:bodyPr/>
          <a:lstStyle/>
          <a:p>
            <a:pPr eaLnBrk="1" hangingPunct="1">
              <a:buNone/>
            </a:pPr>
            <a:r>
              <a:rPr lang="zh-CN" altLang="en-US" sz="2000" b="1" dirty="0">
                <a:latin typeface="方正楷体简体" charset="-122"/>
                <a:ea typeface="方正楷体简体" charset="-122"/>
              </a:rPr>
              <a:t>国家：</a:t>
            </a:r>
          </a:p>
          <a:p>
            <a:pPr eaLnBrk="1" hangingPunct="1">
              <a:buNone/>
            </a:pPr>
            <a:r>
              <a:rPr lang="zh-CN" altLang="en-US" sz="2000" dirty="0">
                <a:latin typeface="宋体" panose="02010600030101010101" pitchFamily="2" charset="-122"/>
                <a:ea typeface="宋体" panose="02010600030101010101" pitchFamily="2" charset="-122"/>
              </a:rPr>
              <a:t> 《评标专家和评标专家库管理暂行办法》（国家计委令第</a:t>
            </a:r>
            <a:r>
              <a:rPr lang="en-US" altLang="zh-CN" sz="2000" dirty="0">
                <a:latin typeface="宋体" panose="02010600030101010101" pitchFamily="2" charset="-122"/>
                <a:ea typeface="宋体" panose="02010600030101010101" pitchFamily="2" charset="-122"/>
              </a:rPr>
              <a:t>29</a:t>
            </a:r>
            <a:r>
              <a:rPr lang="zh-CN" altLang="en-US" sz="2000" dirty="0">
                <a:latin typeface="宋体" panose="02010600030101010101" pitchFamily="2" charset="-122"/>
                <a:ea typeface="宋体" panose="02010600030101010101" pitchFamily="2" charset="-122"/>
              </a:rPr>
              <a:t>号）</a:t>
            </a:r>
          </a:p>
          <a:p>
            <a:pPr eaLnBrk="1" hangingPunct="1">
              <a:buNone/>
            </a:pPr>
            <a:r>
              <a:rPr lang="zh-CN" altLang="en-US" sz="2000" dirty="0">
                <a:latin typeface="宋体" panose="02010600030101010101" pitchFamily="2" charset="-122"/>
                <a:ea typeface="宋体" panose="02010600030101010101" pitchFamily="2" charset="-122"/>
              </a:rPr>
              <a:t> 《评标委员会和评标方法暂行规定》（国家发改委等七部委令第</a:t>
            </a:r>
            <a:r>
              <a:rPr lang="en-US" altLang="zh-CN" sz="2000" dirty="0">
                <a:latin typeface="宋体" panose="02010600030101010101" pitchFamily="2" charset="-122"/>
                <a:ea typeface="宋体" panose="02010600030101010101" pitchFamily="2" charset="-122"/>
              </a:rPr>
              <a:t>27</a:t>
            </a:r>
            <a:r>
              <a:rPr lang="zh-CN" altLang="en-US" sz="2000" dirty="0">
                <a:latin typeface="宋体" panose="02010600030101010101" pitchFamily="2" charset="-122"/>
                <a:ea typeface="宋体" panose="02010600030101010101" pitchFamily="2" charset="-122"/>
              </a:rPr>
              <a:t>号）</a:t>
            </a:r>
          </a:p>
          <a:p>
            <a:pPr eaLnBrk="1" hangingPunct="1">
              <a:buNone/>
            </a:pPr>
            <a:r>
              <a:rPr lang="zh-CN" altLang="en-US" sz="2000" b="1" dirty="0">
                <a:latin typeface="方正楷体简体" charset="-122"/>
                <a:ea typeface="方正楷体简体" charset="-122"/>
              </a:rPr>
              <a:t>  本省：</a:t>
            </a:r>
            <a:r>
              <a:rPr lang="en-US" altLang="zh-CN" sz="2000" b="1" dirty="0">
                <a:solidFill>
                  <a:srgbClr val="FF0000"/>
                </a:solidFill>
                <a:latin typeface="方正楷体简体" charset="-122"/>
                <a:ea typeface="方正楷体简体" charset="-122"/>
              </a:rPr>
              <a:t>1+3+2</a:t>
            </a:r>
            <a:endParaRPr lang="zh-CN" altLang="en-US" sz="2000" b="1" dirty="0">
              <a:solidFill>
                <a:srgbClr val="FF0000"/>
              </a:solidFill>
              <a:latin typeface="方正楷体简体" charset="-122"/>
              <a:ea typeface="方正楷体简体" charset="-122"/>
            </a:endParaRPr>
          </a:p>
          <a:p>
            <a:pPr eaLnBrk="1" hangingPunct="1">
              <a:buNone/>
            </a:pPr>
            <a:r>
              <a:rPr lang="zh-CN" altLang="en-US" sz="2000" dirty="0">
                <a:latin typeface="宋体" panose="02010600030101010101" pitchFamily="2" charset="-122"/>
                <a:ea typeface="宋体" panose="02010600030101010101" pitchFamily="2" charset="-122"/>
                <a:cs typeface="宋体" panose="02010600030101010101" pitchFamily="2" charset="-122"/>
                <a:sym typeface="+mn-ea"/>
              </a:rPr>
              <a:t>·</a:t>
            </a:r>
            <a:r>
              <a:rPr lang="zh-CN" altLang="en-US" sz="2000" dirty="0">
                <a:ea typeface="宋体" panose="02010600030101010101" pitchFamily="2" charset="-122"/>
                <a:sym typeface="华文楷体" charset="0"/>
              </a:rPr>
              <a:t>《广东省综合评标评审专家库和评标评审专家管理暂行办法》（</a:t>
            </a:r>
            <a:r>
              <a:rPr lang="zh-CN" altLang="en-US" sz="2000" dirty="0">
                <a:latin typeface="宋体" panose="02010600030101010101" pitchFamily="2" charset="-122"/>
                <a:ea typeface="宋体" panose="02010600030101010101" pitchFamily="2" charset="-122"/>
              </a:rPr>
              <a:t>粤府</a:t>
            </a:r>
            <a:r>
              <a:rPr lang="en-US" altLang="zh-CN" sz="2000" dirty="0">
                <a:latin typeface="宋体" panose="02010600030101010101" pitchFamily="2" charset="-122"/>
                <a:ea typeface="宋体" panose="02010600030101010101" pitchFamily="2" charset="-122"/>
              </a:rPr>
              <a:t>[2016]128</a:t>
            </a:r>
            <a:r>
              <a:rPr lang="zh-CN" altLang="en-US" sz="2000" dirty="0">
                <a:latin typeface="宋体" panose="02010600030101010101" pitchFamily="2" charset="-122"/>
                <a:ea typeface="宋体" panose="02010600030101010101" pitchFamily="2" charset="-122"/>
              </a:rPr>
              <a:t>号）    </a:t>
            </a:r>
          </a:p>
          <a:p>
            <a:pPr eaLnBrk="1" hangingPunct="1">
              <a:buNone/>
            </a:pPr>
            <a:r>
              <a:rPr lang="zh-CN" altLang="en-US" sz="2000" dirty="0">
                <a:latin typeface="宋体" panose="02010600030101010101" pitchFamily="2" charset="-122"/>
                <a:ea typeface="宋体" panose="02010600030101010101" pitchFamily="2" charset="-122"/>
                <a:cs typeface="宋体" panose="02010600030101010101" pitchFamily="2" charset="-122"/>
                <a:sym typeface="+mn-ea"/>
              </a:rPr>
              <a:t>·</a:t>
            </a:r>
            <a:r>
              <a:rPr lang="zh-CN" altLang="en-US" sz="2000" dirty="0">
                <a:latin typeface="宋体" panose="02010600030101010101" pitchFamily="2" charset="-122"/>
                <a:ea typeface="宋体" panose="02010600030101010101" pitchFamily="2" charset="-122"/>
              </a:rPr>
              <a:t>《广东省综合评标评审专家库</a:t>
            </a:r>
            <a:r>
              <a:rPr lang="zh-CN" altLang="en-US" sz="2000" u="sng" dirty="0">
                <a:latin typeface="宋体" panose="02010600030101010101" pitchFamily="2" charset="-122"/>
                <a:ea typeface="宋体" panose="02010600030101010101" pitchFamily="2" charset="-122"/>
              </a:rPr>
              <a:t>专家酬劳</a:t>
            </a:r>
            <a:r>
              <a:rPr lang="zh-CN" altLang="en-US" sz="2000" dirty="0">
                <a:latin typeface="宋体" panose="02010600030101010101" pitchFamily="2" charset="-122"/>
                <a:ea typeface="宋体" panose="02010600030101010101" pitchFamily="2" charset="-122"/>
              </a:rPr>
              <a:t>暂行标准》（粤发改公资办</a:t>
            </a:r>
            <a:r>
              <a:rPr lang="en-US" altLang="zh-CN" sz="2000" dirty="0">
                <a:latin typeface="宋体" panose="02010600030101010101" pitchFamily="2" charset="-122"/>
                <a:ea typeface="宋体" panose="02010600030101010101" pitchFamily="2" charset="-122"/>
              </a:rPr>
              <a:t>[2017]3</a:t>
            </a:r>
            <a:r>
              <a:rPr lang="zh-CN" altLang="en-US" sz="2000" dirty="0">
                <a:latin typeface="宋体" panose="02010600030101010101" pitchFamily="2" charset="-122"/>
                <a:ea typeface="宋体" panose="02010600030101010101" pitchFamily="2" charset="-122"/>
              </a:rPr>
              <a:t>号）</a:t>
            </a:r>
          </a:p>
          <a:p>
            <a:pPr eaLnBrk="1" hangingPunct="1">
              <a:buNone/>
            </a:pPr>
            <a:r>
              <a:rPr lang="zh-CN" altLang="en-US" sz="2000" dirty="0">
                <a:latin typeface="宋体" panose="02010600030101010101" pitchFamily="2" charset="-122"/>
                <a:ea typeface="宋体" panose="02010600030101010101" pitchFamily="2" charset="-122"/>
                <a:cs typeface="宋体" panose="02010600030101010101" pitchFamily="2" charset="-122"/>
                <a:sym typeface="+mn-ea"/>
              </a:rPr>
              <a:t>·</a:t>
            </a:r>
            <a:r>
              <a:rPr lang="zh-CN" altLang="en-US" sz="2000" dirty="0">
                <a:latin typeface="宋体" panose="02010600030101010101" pitchFamily="2" charset="-122"/>
                <a:ea typeface="宋体" panose="02010600030101010101" pitchFamily="2" charset="-122"/>
              </a:rPr>
              <a:t>《</a:t>
            </a:r>
            <a:r>
              <a:rPr lang="zh-CN" altLang="en-US" sz="2000" dirty="0">
                <a:latin typeface="宋体" panose="02010600030101010101" pitchFamily="2" charset="-122"/>
                <a:ea typeface="宋体" panose="02010600030101010101" pitchFamily="2" charset="-122"/>
                <a:sym typeface="Arial" panose="020B0604020202020204" pitchFamily="34" charset="0"/>
              </a:rPr>
              <a:t>广东省综合评标评审专家库</a:t>
            </a:r>
            <a:r>
              <a:rPr lang="zh-CN" altLang="en-US" sz="2000" u="sng" dirty="0">
                <a:latin typeface="宋体" panose="02010600030101010101" pitchFamily="2" charset="-122"/>
                <a:ea typeface="宋体" panose="02010600030101010101" pitchFamily="2" charset="-122"/>
                <a:sym typeface="Arial" panose="020B0604020202020204" pitchFamily="34" charset="0"/>
              </a:rPr>
              <a:t>专家考评</a:t>
            </a:r>
            <a:r>
              <a:rPr lang="zh-CN" altLang="en-US" sz="2000" dirty="0">
                <a:latin typeface="宋体" panose="02010600030101010101" pitchFamily="2" charset="-122"/>
                <a:ea typeface="宋体" panose="02010600030101010101" pitchFamily="2" charset="-122"/>
                <a:sym typeface="Arial" panose="020B0604020202020204" pitchFamily="34" charset="0"/>
              </a:rPr>
              <a:t>暂行办法</a:t>
            </a:r>
            <a:r>
              <a:rPr lang="zh-CN" altLang="en-US" sz="2000" dirty="0">
                <a:latin typeface="宋体" panose="02010600030101010101" pitchFamily="2" charset="-122"/>
                <a:ea typeface="宋体" panose="02010600030101010101" pitchFamily="2" charset="-122"/>
              </a:rPr>
              <a:t>》</a:t>
            </a:r>
            <a:r>
              <a:rPr lang="zh-CN" altLang="en-US" sz="2000" dirty="0">
                <a:latin typeface="宋体" panose="02010600030101010101" pitchFamily="2" charset="-122"/>
                <a:ea typeface="宋体" panose="02010600030101010101" pitchFamily="2" charset="-122"/>
                <a:sym typeface="Arial" panose="020B0604020202020204" pitchFamily="34" charset="0"/>
              </a:rPr>
              <a:t>（</a:t>
            </a:r>
            <a:r>
              <a:rPr lang="zh-CN" altLang="en-US" sz="2000" dirty="0">
                <a:latin typeface="宋体" panose="02010600030101010101" pitchFamily="2" charset="-122"/>
                <a:ea typeface="宋体" panose="02010600030101010101" pitchFamily="2" charset="-122"/>
                <a:sym typeface="+mn-ea"/>
              </a:rPr>
              <a:t>粤发改公资办</a:t>
            </a:r>
            <a:r>
              <a:rPr lang="en-US" altLang="zh-CN" sz="2000" dirty="0">
                <a:latin typeface="宋体" panose="02010600030101010101" pitchFamily="2" charset="-122"/>
                <a:ea typeface="宋体" panose="02010600030101010101" pitchFamily="2" charset="-122"/>
                <a:sym typeface="+mn-ea"/>
              </a:rPr>
              <a:t>[2017]5</a:t>
            </a:r>
            <a:r>
              <a:rPr lang="zh-CN" altLang="en-US" sz="2000" dirty="0">
                <a:latin typeface="宋体" panose="02010600030101010101" pitchFamily="2" charset="-122"/>
                <a:ea typeface="宋体" panose="02010600030101010101" pitchFamily="2" charset="-122"/>
                <a:sym typeface="+mn-ea"/>
              </a:rPr>
              <a:t>号</a:t>
            </a:r>
            <a:r>
              <a:rPr lang="zh-CN" altLang="en-US" sz="2000" dirty="0">
                <a:latin typeface="宋体" panose="02010600030101010101" pitchFamily="2" charset="-122"/>
                <a:ea typeface="宋体" panose="02010600030101010101" pitchFamily="2" charset="-122"/>
                <a:sym typeface="Arial" panose="020B0604020202020204" pitchFamily="34" charset="0"/>
              </a:rPr>
              <a:t>）</a:t>
            </a:r>
            <a:endParaRPr lang="zh-CN" altLang="en-US" sz="2000" dirty="0">
              <a:latin typeface="宋体" panose="02010600030101010101" pitchFamily="2" charset="-122"/>
              <a:ea typeface="宋体" panose="02010600030101010101" pitchFamily="2" charset="-122"/>
            </a:endParaRPr>
          </a:p>
          <a:p>
            <a:pPr eaLnBrk="1" hangingPunct="1">
              <a:buNone/>
            </a:pPr>
            <a:r>
              <a:rPr lang="zh-CN" altLang="en-US" sz="2000" dirty="0">
                <a:latin typeface="宋体" panose="02010600030101010101" pitchFamily="2" charset="-122"/>
                <a:ea typeface="宋体" panose="02010600030101010101" pitchFamily="2" charset="-122"/>
                <a:cs typeface="宋体" panose="02010600030101010101" pitchFamily="2" charset="-122"/>
                <a:sym typeface="+mn-ea"/>
              </a:rPr>
              <a:t>·</a:t>
            </a:r>
            <a:r>
              <a:rPr lang="zh-CN" altLang="en-US" sz="2000" dirty="0">
                <a:latin typeface="宋体" panose="02010600030101010101" pitchFamily="2" charset="-122"/>
                <a:ea typeface="宋体" panose="02010600030101010101" pitchFamily="2" charset="-122"/>
                <a:sym typeface="Arial" panose="020B0604020202020204" pitchFamily="34" charset="0"/>
              </a:rPr>
              <a:t>《</a:t>
            </a:r>
            <a:r>
              <a:rPr lang="zh-CN" altLang="en-US" sz="2000" dirty="0">
                <a:latin typeface="宋体" panose="02010600030101010101" pitchFamily="2" charset="-122"/>
                <a:ea typeface="宋体" panose="02010600030101010101" pitchFamily="2" charset="-122"/>
                <a:sym typeface="华文楷体" charset="0"/>
              </a:rPr>
              <a:t>广东省综合评标评审专家库</a:t>
            </a:r>
            <a:r>
              <a:rPr lang="zh-CN" altLang="en-US" sz="2000" u="sng" dirty="0">
                <a:latin typeface="宋体" panose="02010600030101010101" pitchFamily="2" charset="-122"/>
                <a:ea typeface="宋体" panose="02010600030101010101" pitchFamily="2" charset="-122"/>
                <a:sym typeface="华文楷体" charset="0"/>
              </a:rPr>
              <a:t>专家档案</a:t>
            </a:r>
            <a:r>
              <a:rPr lang="zh-CN" altLang="en-US" sz="2000" dirty="0">
                <a:latin typeface="宋体" panose="02010600030101010101" pitchFamily="2" charset="-122"/>
                <a:ea typeface="宋体" panose="02010600030101010101" pitchFamily="2" charset="-122"/>
                <a:sym typeface="华文楷体" charset="0"/>
              </a:rPr>
              <a:t>管理办法</a:t>
            </a:r>
            <a:r>
              <a:rPr lang="zh-CN" altLang="en-US" sz="2000" dirty="0">
                <a:latin typeface="宋体" panose="02010600030101010101" pitchFamily="2" charset="-122"/>
                <a:ea typeface="宋体" panose="02010600030101010101" pitchFamily="2" charset="-122"/>
                <a:sym typeface="Arial" panose="020B0604020202020204" pitchFamily="34" charset="0"/>
              </a:rPr>
              <a:t>》（</a:t>
            </a:r>
            <a:r>
              <a:rPr lang="zh-CN" altLang="en-US" sz="2000" dirty="0">
                <a:latin typeface="宋体" panose="02010600030101010101" pitchFamily="2" charset="-122"/>
                <a:ea typeface="宋体" panose="02010600030101010101" pitchFamily="2" charset="-122"/>
                <a:sym typeface="+mn-ea"/>
              </a:rPr>
              <a:t>粤发改公资办</a:t>
            </a:r>
            <a:r>
              <a:rPr lang="en-US" altLang="zh-CN" sz="2000" dirty="0">
                <a:latin typeface="宋体" panose="02010600030101010101" pitchFamily="2" charset="-122"/>
                <a:ea typeface="宋体" panose="02010600030101010101" pitchFamily="2" charset="-122"/>
                <a:sym typeface="+mn-ea"/>
              </a:rPr>
              <a:t>[2017]103</a:t>
            </a:r>
            <a:r>
              <a:rPr lang="zh-CN" altLang="en-US" sz="2000" dirty="0">
                <a:latin typeface="宋体" panose="02010600030101010101" pitchFamily="2" charset="-122"/>
                <a:ea typeface="宋体" panose="02010600030101010101" pitchFamily="2" charset="-122"/>
                <a:sym typeface="+mn-ea"/>
              </a:rPr>
              <a:t>号</a:t>
            </a:r>
            <a:r>
              <a:rPr lang="zh-CN" altLang="en-US" sz="2000" dirty="0">
                <a:latin typeface="宋体" panose="02010600030101010101" pitchFamily="2" charset="-122"/>
                <a:ea typeface="宋体" panose="02010600030101010101" pitchFamily="2" charset="-122"/>
                <a:sym typeface="Arial" panose="020B0604020202020204" pitchFamily="34" charset="0"/>
              </a:rPr>
              <a:t>）</a:t>
            </a:r>
          </a:p>
          <a:p>
            <a:pPr eaLnBrk="1" hangingPunct="1">
              <a:buNone/>
            </a:pPr>
            <a:r>
              <a:rPr lang="zh-CN" altLang="en-US" sz="2000" dirty="0">
                <a:latin typeface="宋体" panose="02010600030101010101" pitchFamily="2" charset="-122"/>
                <a:ea typeface="宋体" panose="02010600030101010101" pitchFamily="2" charset="-122"/>
                <a:cs typeface="宋体" panose="02010600030101010101" pitchFamily="2" charset="-122"/>
                <a:sym typeface="+mn-ea"/>
              </a:rPr>
              <a:t>·</a:t>
            </a:r>
            <a:r>
              <a:rPr lang="zh-CN" altLang="en-US" sz="2000" dirty="0">
                <a:latin typeface="宋体" panose="02010600030101010101" pitchFamily="2" charset="-122"/>
                <a:ea typeface="宋体" panose="02010600030101010101" pitchFamily="2" charset="-122"/>
                <a:sym typeface="Arial" panose="020B0604020202020204" pitchFamily="34" charset="0"/>
              </a:rPr>
              <a:t>《</a:t>
            </a:r>
            <a:r>
              <a:rPr lang="zh-CN" altLang="en-US" sz="2000" dirty="0">
                <a:latin typeface="宋体" panose="02010600030101010101" pitchFamily="2" charset="-122"/>
                <a:ea typeface="宋体" panose="02010600030101010101" pitchFamily="2" charset="-122"/>
                <a:sym typeface="华文楷体" charset="0"/>
              </a:rPr>
              <a:t>广东省发展改革委关于</a:t>
            </a:r>
            <a:r>
              <a:rPr lang="zh-CN" altLang="en-US" sz="2000" u="sng" dirty="0">
                <a:latin typeface="宋体" panose="02010600030101010101" pitchFamily="2" charset="-122"/>
                <a:ea typeface="宋体" panose="02010600030101010101" pitchFamily="2" charset="-122"/>
                <a:sym typeface="华文楷体" charset="0"/>
              </a:rPr>
              <a:t>应急专家界定</a:t>
            </a:r>
            <a:r>
              <a:rPr lang="zh-CN" altLang="en-US" sz="2000" dirty="0">
                <a:latin typeface="宋体" panose="02010600030101010101" pitchFamily="2" charset="-122"/>
                <a:ea typeface="宋体" panose="02010600030101010101" pitchFamily="2" charset="-122"/>
                <a:sym typeface="华文楷体" charset="0"/>
              </a:rPr>
              <a:t>等有关事宜的复函</a:t>
            </a:r>
            <a:r>
              <a:rPr lang="zh-CN" altLang="en-US" sz="2000" dirty="0">
                <a:latin typeface="宋体" panose="02010600030101010101" pitchFamily="2" charset="-122"/>
                <a:ea typeface="宋体" panose="02010600030101010101" pitchFamily="2" charset="-122"/>
                <a:sym typeface="Arial" panose="020B0604020202020204" pitchFamily="34" charset="0"/>
              </a:rPr>
              <a:t>》（</a:t>
            </a:r>
            <a:r>
              <a:rPr lang="zh-CN" altLang="en-US" sz="2000" dirty="0">
                <a:latin typeface="宋体" panose="02010600030101010101" pitchFamily="2" charset="-122"/>
                <a:ea typeface="宋体" panose="02010600030101010101" pitchFamily="2" charset="-122"/>
                <a:sym typeface="+mn-ea"/>
              </a:rPr>
              <a:t>粤发改公资办函</a:t>
            </a:r>
            <a:r>
              <a:rPr lang="en-US" altLang="zh-CN" sz="2000" dirty="0">
                <a:latin typeface="宋体" panose="02010600030101010101" pitchFamily="2" charset="-122"/>
                <a:ea typeface="宋体" panose="02010600030101010101" pitchFamily="2" charset="-122"/>
                <a:sym typeface="+mn-ea"/>
              </a:rPr>
              <a:t>[2017]17</a:t>
            </a:r>
            <a:r>
              <a:rPr lang="zh-CN" altLang="en-US" sz="2000" dirty="0">
                <a:latin typeface="宋体" panose="02010600030101010101" pitchFamily="2" charset="-122"/>
                <a:ea typeface="宋体" panose="02010600030101010101" pitchFamily="2" charset="-122"/>
                <a:sym typeface="+mn-ea"/>
              </a:rPr>
              <a:t>号</a:t>
            </a:r>
            <a:r>
              <a:rPr lang="zh-CN" altLang="en-US" sz="2000" dirty="0">
                <a:latin typeface="宋体" panose="02010600030101010101" pitchFamily="2" charset="-122"/>
                <a:ea typeface="宋体" panose="02010600030101010101" pitchFamily="2" charset="-122"/>
                <a:sym typeface="Arial" panose="020B0604020202020204" pitchFamily="34" charset="0"/>
              </a:rPr>
              <a:t>）</a:t>
            </a:r>
          </a:p>
          <a:p>
            <a:pPr eaLnBrk="1" hangingPunct="1">
              <a:buNone/>
            </a:pPr>
            <a:r>
              <a:rPr lang="zh-CN" altLang="en-US" sz="2000" dirty="0">
                <a:latin typeface="宋体" panose="02010600030101010101" pitchFamily="2" charset="-122"/>
                <a:ea typeface="宋体" panose="02010600030101010101" pitchFamily="2" charset="-122"/>
                <a:cs typeface="宋体" panose="02010600030101010101" pitchFamily="2" charset="-122"/>
                <a:sym typeface="+mn-ea"/>
              </a:rPr>
              <a:t>·</a:t>
            </a:r>
            <a:r>
              <a:rPr lang="zh-CN" altLang="en-US" sz="2000" dirty="0">
                <a:latin typeface="宋体" panose="02010600030101010101" pitchFamily="2" charset="-122"/>
                <a:ea typeface="宋体" panose="02010600030101010101" pitchFamily="2" charset="-122"/>
                <a:sym typeface="Arial" panose="020B0604020202020204" pitchFamily="34" charset="0"/>
              </a:rPr>
              <a:t>《</a:t>
            </a:r>
            <a:r>
              <a:rPr lang="zh-CN" altLang="en-US" sz="2000" dirty="0">
                <a:latin typeface="宋体" panose="02010600030101010101" pitchFamily="2" charset="-122"/>
                <a:ea typeface="宋体" panose="02010600030101010101" pitchFamily="2" charset="-122"/>
                <a:sym typeface="华文楷体" charset="0"/>
              </a:rPr>
              <a:t>广东省发展改革委关于</a:t>
            </a:r>
            <a:r>
              <a:rPr lang="en-US" altLang="zh-CN" sz="2000" dirty="0">
                <a:latin typeface="宋体" panose="02010600030101010101" pitchFamily="2" charset="-122"/>
                <a:ea typeface="宋体" panose="02010600030101010101" pitchFamily="2" charset="-122"/>
                <a:sym typeface="华文楷体" charset="0"/>
              </a:rPr>
              <a:t>&lt;</a:t>
            </a:r>
            <a:r>
              <a:rPr lang="zh-CN" altLang="zh-CN" sz="2000" dirty="0">
                <a:latin typeface="宋体" panose="02010600030101010101" pitchFamily="2" charset="-122"/>
                <a:ea typeface="宋体" panose="02010600030101010101" pitchFamily="2" charset="-122"/>
                <a:sym typeface="华文楷体" charset="0"/>
              </a:rPr>
              <a:t>广东省综合评标评审专家库</a:t>
            </a:r>
            <a:r>
              <a:rPr lang="zh-CN" altLang="zh-CN" sz="2000" u="sng" dirty="0">
                <a:latin typeface="宋体" panose="02010600030101010101" pitchFamily="2" charset="-122"/>
                <a:ea typeface="宋体" panose="02010600030101010101" pitchFamily="2" charset="-122"/>
                <a:sym typeface="华文楷体" charset="0"/>
              </a:rPr>
              <a:t>专家酬劳</a:t>
            </a:r>
            <a:r>
              <a:rPr lang="zh-CN" altLang="zh-CN" sz="2000" dirty="0">
                <a:latin typeface="宋体" panose="02010600030101010101" pitchFamily="2" charset="-122"/>
                <a:ea typeface="宋体" panose="02010600030101010101" pitchFamily="2" charset="-122"/>
                <a:sym typeface="华文楷体" charset="0"/>
              </a:rPr>
              <a:t>暂行标准</a:t>
            </a:r>
            <a:r>
              <a:rPr lang="en-US" altLang="zh-CN" sz="2000" dirty="0">
                <a:latin typeface="宋体" panose="02010600030101010101" pitchFamily="2" charset="-122"/>
                <a:ea typeface="宋体" panose="02010600030101010101" pitchFamily="2" charset="-122"/>
                <a:sym typeface="华文楷体" charset="0"/>
              </a:rPr>
              <a:t>&gt;</a:t>
            </a:r>
            <a:r>
              <a:rPr lang="zh-CN" altLang="en-US" sz="2000" dirty="0">
                <a:latin typeface="宋体" panose="02010600030101010101" pitchFamily="2" charset="-122"/>
                <a:ea typeface="宋体" panose="02010600030101010101" pitchFamily="2" charset="-122"/>
                <a:sym typeface="华文楷体" charset="0"/>
              </a:rPr>
              <a:t>贯彻实施的补充通知</a:t>
            </a:r>
            <a:r>
              <a:rPr lang="zh-CN" altLang="en-US" sz="2000" dirty="0">
                <a:latin typeface="宋体" panose="02010600030101010101" pitchFamily="2" charset="-122"/>
                <a:ea typeface="宋体" panose="02010600030101010101" pitchFamily="2" charset="-122"/>
                <a:sym typeface="Arial" panose="020B0604020202020204" pitchFamily="34" charset="0"/>
              </a:rPr>
              <a:t>》（</a:t>
            </a:r>
            <a:r>
              <a:rPr lang="zh-CN" altLang="en-US" sz="2000" dirty="0">
                <a:latin typeface="宋体" panose="02010600030101010101" pitchFamily="2" charset="-122"/>
                <a:ea typeface="宋体" panose="02010600030101010101" pitchFamily="2" charset="-122"/>
                <a:sym typeface="+mn-ea"/>
              </a:rPr>
              <a:t>粤发改公资办</a:t>
            </a:r>
            <a:r>
              <a:rPr lang="en-US" altLang="zh-CN" sz="2000" dirty="0">
                <a:latin typeface="宋体" panose="02010600030101010101" pitchFamily="2" charset="-122"/>
                <a:ea typeface="宋体" panose="02010600030101010101" pitchFamily="2" charset="-122"/>
                <a:sym typeface="+mn-ea"/>
              </a:rPr>
              <a:t>[2017]14</a:t>
            </a:r>
            <a:r>
              <a:rPr lang="zh-CN" altLang="en-US" sz="2000" dirty="0">
                <a:latin typeface="宋体" panose="02010600030101010101" pitchFamily="2" charset="-122"/>
                <a:ea typeface="宋体" panose="02010600030101010101" pitchFamily="2" charset="-122"/>
                <a:sym typeface="+mn-ea"/>
              </a:rPr>
              <a:t>号</a:t>
            </a:r>
            <a:r>
              <a:rPr lang="zh-CN" altLang="en-US" sz="2000" dirty="0">
                <a:latin typeface="宋体" panose="02010600030101010101" pitchFamily="2" charset="-122"/>
                <a:ea typeface="宋体" panose="02010600030101010101" pitchFamily="2" charset="-122"/>
                <a:sym typeface="Arial" panose="020B0604020202020204" pitchFamily="34" charset="0"/>
              </a:rPr>
              <a:t>）</a:t>
            </a:r>
            <a:endParaRPr lang="zh-CN" altLang="en-US" sz="2000" dirty="0">
              <a:latin typeface="宋体" panose="02010600030101010101" pitchFamily="2" charset="-122"/>
              <a:ea typeface="宋体" panose="02010600030101010101" pitchFamily="2" charset="-122"/>
            </a:endParaRPr>
          </a:p>
          <a:p>
            <a:endParaRPr lang="zh-CN" altLang="en-US" dirty="0"/>
          </a:p>
        </p:txBody>
      </p:sp>
    </p:spTree>
    <p:extLst>
      <p:ext uri="{BB962C8B-B14F-4D97-AF65-F5344CB8AC3E}">
        <p14:creationId xmlns:p14="http://schemas.microsoft.com/office/powerpoint/2010/main" val="1064355561"/>
      </p:ext>
    </p:extLst>
  </p:cSld>
  <p:clrMapOvr>
    <a:masterClrMapping/>
  </p:clrMapOvr>
  <p:transition>
    <p:newsfla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标题 1"/>
          <p:cNvSpPr>
            <a:spLocks noGrp="1"/>
          </p:cNvSpPr>
          <p:nvPr>
            <p:ph type="title"/>
          </p:nvPr>
        </p:nvSpPr>
        <p:spPr>
          <a:ln>
            <a:miter/>
          </a:ln>
        </p:spPr>
        <p:txBody>
          <a:bodyPr vert="horz" wrap="square" lIns="91440" tIns="45720" rIns="91440" bIns="45720" numCol="1" rtlCol="0" anchor="ctr" anchorCtr="0" compatLnSpc="1">
            <a:normAutofit fontScale="90000"/>
          </a:bodyPr>
          <a:lstStyle/>
          <a:p>
            <a:pPr marL="0" marR="0" lvl="0" indent="0" algn="l" defTabSz="914400" rtl="0" eaLnBrk="1" fontAlgn="b" latinLnBrk="0" hangingPunct="1">
              <a:spcBef>
                <a:spcPct val="0"/>
              </a:spcBef>
              <a:spcAft>
                <a:spcPts val="0"/>
              </a:spcAft>
              <a:buClrTx/>
              <a:buSzTx/>
              <a:buFontTx/>
              <a:buNone/>
              <a:defRPr/>
            </a:pPr>
            <a:r>
              <a:rPr kumimoji="0" lang="zh-CN" altLang="en-US" sz="4400" b="0" i="0" u="none" strike="noStrike" kern="1200" cap="none" spc="0" normalizeH="0" baseline="0" noProof="0" dirty="0" smtClean="0">
                <a:ln>
                  <a:noFill/>
                </a:ln>
                <a:solidFill>
                  <a:schemeClr val="tx2"/>
                </a:solidFill>
                <a:effectLst/>
                <a:uLnTx/>
                <a:uFillTx/>
                <a:latin typeface="+mj-lt"/>
                <a:ea typeface="宋体" panose="02010600030101010101" pitchFamily="2" charset="-122"/>
                <a:cs typeface="+mj-cs"/>
              </a:rPr>
              <a:t/>
            </a:r>
            <a:br>
              <a:rPr kumimoji="0" lang="zh-CN" altLang="en-US" sz="4400" b="0" i="0" u="none" strike="noStrike" kern="1200" cap="none" spc="0" normalizeH="0" baseline="0" noProof="0" dirty="0" smtClean="0">
                <a:ln>
                  <a:noFill/>
                </a:ln>
                <a:solidFill>
                  <a:schemeClr val="tx2"/>
                </a:solidFill>
                <a:effectLst/>
                <a:uLnTx/>
                <a:uFillTx/>
                <a:latin typeface="+mj-lt"/>
                <a:ea typeface="宋体" panose="02010600030101010101" pitchFamily="2" charset="-122"/>
                <a:cs typeface="+mj-cs"/>
              </a:rPr>
            </a:br>
            <a:r>
              <a:rPr lang="en-US" altLang="zh-CN" sz="3200" strike="noStrike" noProof="1">
                <a:ea typeface="宋体" panose="02010600030101010101" pitchFamily="2" charset="-122"/>
                <a:sym typeface="+mn-ea"/>
              </a:rPr>
              <a:t> </a:t>
            </a:r>
            <a:r>
              <a:rPr lang="zh-CN" altLang="en-US" sz="3200" strike="noStrike" noProof="1">
                <a:solidFill>
                  <a:srgbClr val="0070C0"/>
                </a:solidFill>
                <a:ea typeface="宋体" panose="02010600030101010101" pitchFamily="2" charset="-122"/>
                <a:sym typeface="+mn-ea"/>
              </a:rPr>
              <a:t>关于</a:t>
            </a:r>
            <a:r>
              <a:rPr lang="zh-CN" altLang="en-US" sz="3200" dirty="0">
                <a:solidFill>
                  <a:srgbClr val="0070C0"/>
                </a:solidFill>
                <a:latin typeface="宋体" panose="02010600030101010101" pitchFamily="2" charset="-122"/>
                <a:ea typeface="宋体" panose="02010600030101010101" pitchFamily="2" charset="-122"/>
                <a:sym typeface="+mn-ea"/>
              </a:rPr>
              <a:t>专家酬劳暂行标准</a:t>
            </a:r>
            <a:endParaRPr kumimoji="0" lang="zh-CN" altLang="en-US" sz="3200" b="0" i="0" u="none" strike="noStrike" kern="1200" cap="none" spc="0" normalizeH="0" baseline="0" noProof="0" dirty="0" smtClean="0">
              <a:ln>
                <a:noFill/>
              </a:ln>
              <a:solidFill>
                <a:srgbClr val="0070C0"/>
              </a:solidFill>
              <a:effectLst/>
              <a:uLnTx/>
              <a:uFillTx/>
              <a:latin typeface="宋体" panose="02010600030101010101" pitchFamily="2" charset="-122"/>
              <a:ea typeface="宋体" panose="02010600030101010101" pitchFamily="2" charset="-122"/>
              <a:cs typeface="+mj-cs"/>
              <a:sym typeface="+mn-ea"/>
            </a:endParaRPr>
          </a:p>
        </p:txBody>
      </p:sp>
      <p:sp>
        <p:nvSpPr>
          <p:cNvPr id="21506" name="内容占位符 2"/>
          <p:cNvSpPr>
            <a:spLocks noGrp="1"/>
          </p:cNvSpPr>
          <p:nvPr>
            <p:ph idx="1"/>
          </p:nvPr>
        </p:nvSpPr>
        <p:spPr/>
        <p:txBody>
          <a:bodyPr wrap="square" lIns="91440" tIns="45720" rIns="91440" bIns="45720" anchor="t"/>
          <a:lstStyle/>
          <a:p>
            <a:pPr eaLnBrk="1" hangingPunct="1">
              <a:buNone/>
            </a:pPr>
            <a:r>
              <a:rPr lang="en-US" altLang="zh-CN" sz="2000" dirty="0">
                <a:ea typeface="宋体" panose="02010600030101010101" pitchFamily="2" charset="-122"/>
              </a:rPr>
              <a:t>   </a:t>
            </a:r>
            <a:r>
              <a:rPr lang="en-US" altLang="zh-CN" sz="2000" dirty="0" smtClean="0">
                <a:ea typeface="宋体" panose="02010600030101010101" pitchFamily="2" charset="-122"/>
              </a:rPr>
              <a:t>   </a:t>
            </a:r>
            <a:r>
              <a:rPr lang="zh-CN" altLang="zh-CN" sz="2000" b="1" dirty="0" smtClean="0">
                <a:ea typeface="宋体" panose="02010600030101010101" pitchFamily="2" charset="-122"/>
              </a:rPr>
              <a:t>酬劳</a:t>
            </a:r>
            <a:r>
              <a:rPr lang="zh-CN" altLang="zh-CN" sz="2000" b="1" dirty="0">
                <a:ea typeface="宋体" panose="02010600030101010101" pitchFamily="2" charset="-122"/>
              </a:rPr>
              <a:t>构成：</a:t>
            </a:r>
            <a:r>
              <a:rPr lang="en-US" altLang="zh-CN" sz="2000" dirty="0">
                <a:ea typeface="宋体" panose="02010600030101010101" pitchFamily="2" charset="-122"/>
              </a:rPr>
              <a:t>评标评审费</a:t>
            </a:r>
            <a:r>
              <a:rPr lang="zh-CN" altLang="en-US" sz="2000" dirty="0">
                <a:ea typeface="宋体" panose="02010600030101010101" pitchFamily="2" charset="-122"/>
              </a:rPr>
              <a:t>和</a:t>
            </a:r>
            <a:r>
              <a:rPr lang="en-US" altLang="zh-CN" sz="2000" dirty="0">
                <a:ea typeface="宋体" panose="02010600030101010101" pitchFamily="2" charset="-122"/>
              </a:rPr>
              <a:t>+</a:t>
            </a:r>
            <a:r>
              <a:rPr lang="zh-CN" altLang="en-US" sz="2000" dirty="0">
                <a:ea typeface="宋体" panose="02010600030101010101" pitchFamily="2" charset="-122"/>
              </a:rPr>
              <a:t>其</a:t>
            </a:r>
            <a:r>
              <a:rPr lang="en-US" altLang="zh-CN" sz="2000" dirty="0">
                <a:ea typeface="宋体" panose="02010600030101010101" pitchFamily="2" charset="-122"/>
              </a:rPr>
              <a:t>他补助</a:t>
            </a:r>
            <a:r>
              <a:rPr lang="zh-CN" altLang="en-US" sz="2000" dirty="0">
                <a:ea typeface="宋体" panose="02010600030101010101" pitchFamily="2" charset="-122"/>
              </a:rPr>
              <a:t>（</a:t>
            </a:r>
            <a:r>
              <a:rPr lang="en-US" altLang="zh-CN" sz="2000" dirty="0">
                <a:ea typeface="宋体" panose="02010600030101010101" pitchFamily="2" charset="-122"/>
                <a:sym typeface="+mn-ea"/>
              </a:rPr>
              <a:t>第三条</a:t>
            </a:r>
            <a:r>
              <a:rPr lang="zh-CN" altLang="en-US" sz="2000" dirty="0">
                <a:ea typeface="宋体" panose="02010600030101010101" pitchFamily="2" charset="-122"/>
                <a:sym typeface="+mn-ea"/>
              </a:rPr>
              <a:t>）</a:t>
            </a:r>
          </a:p>
          <a:p>
            <a:pPr eaLnBrk="1" hangingPunct="1">
              <a:buNone/>
            </a:pPr>
            <a:r>
              <a:rPr lang="en-US" altLang="zh-CN" sz="2000" dirty="0">
                <a:ea typeface="宋体" panose="02010600030101010101" pitchFamily="2" charset="-122"/>
              </a:rPr>
              <a:t>   </a:t>
            </a:r>
            <a:r>
              <a:rPr lang="zh-CN" altLang="en-US" sz="2000" dirty="0">
                <a:ea typeface="宋体" panose="02010600030101010101" pitchFamily="2" charset="-122"/>
              </a:rPr>
              <a:t>（其他补助：误工补助、应急补助、交通补助和在途补助）</a:t>
            </a:r>
          </a:p>
          <a:p>
            <a:pPr eaLnBrk="1" hangingPunct="1">
              <a:buNone/>
            </a:pPr>
            <a:r>
              <a:rPr lang="zh-CN" altLang="en-US" sz="2400" dirty="0">
                <a:ea typeface="宋体" panose="02010600030101010101" pitchFamily="2" charset="-122"/>
              </a:rPr>
              <a:t>  </a:t>
            </a:r>
          </a:p>
          <a:p>
            <a:pPr eaLnBrk="1" hangingPunct="1">
              <a:buNone/>
            </a:pPr>
            <a:r>
              <a:rPr lang="zh-CN" altLang="en-US" sz="2400" dirty="0">
                <a:ea typeface="宋体" panose="02010600030101010101" pitchFamily="2" charset="-122"/>
              </a:rPr>
              <a:t>  </a:t>
            </a:r>
            <a:r>
              <a:rPr lang="zh-CN" altLang="en-US" sz="2400" dirty="0" smtClean="0">
                <a:ea typeface="宋体" panose="02010600030101010101" pitchFamily="2" charset="-122"/>
              </a:rPr>
              <a:t>   </a:t>
            </a:r>
            <a:r>
              <a:rPr lang="zh-CN" altLang="en-US" sz="2000" b="1" dirty="0" smtClean="0">
                <a:latin typeface="方正楷体简体" charset="-122"/>
                <a:ea typeface="方正楷体简体" charset="-122"/>
                <a:sym typeface="+mn-ea"/>
              </a:rPr>
              <a:t>评标</a:t>
            </a:r>
            <a:r>
              <a:rPr lang="zh-CN" altLang="en-US" sz="2000" b="1" dirty="0">
                <a:latin typeface="方正楷体简体" charset="-122"/>
                <a:ea typeface="方正楷体简体" charset="-122"/>
                <a:sym typeface="+mn-ea"/>
              </a:rPr>
              <a:t>评审时间</a:t>
            </a:r>
            <a:r>
              <a:rPr lang="en-US" altLang="zh-CN" sz="2000" b="1" dirty="0">
                <a:latin typeface="方正楷体简体" charset="-122"/>
                <a:ea typeface="方正楷体简体" charset="-122"/>
                <a:sym typeface="+mn-ea"/>
              </a:rPr>
              <a:t>T</a:t>
            </a:r>
            <a:r>
              <a:rPr lang="zh-CN" altLang="en-US" sz="2000" dirty="0">
                <a:latin typeface="方正楷体简体" charset="-122"/>
                <a:ea typeface="方正楷体简体" charset="-122"/>
                <a:sym typeface="+mn-ea"/>
              </a:rPr>
              <a:t>：整数时数，从系统所通知的专家到达评标评审地点</a:t>
            </a:r>
          </a:p>
          <a:p>
            <a:pPr eaLnBrk="1" hangingPunct="1">
              <a:buNone/>
            </a:pPr>
            <a:r>
              <a:rPr lang="zh-CN" altLang="en-US" sz="2000" dirty="0">
                <a:latin typeface="方正楷体简体" charset="-122"/>
                <a:ea typeface="方正楷体简体" charset="-122"/>
                <a:sym typeface="+mn-ea"/>
              </a:rPr>
              <a:t>集中的时间起至评标评审结束（完成评标评审报告）止。（第六条）</a:t>
            </a:r>
          </a:p>
          <a:p>
            <a:pPr eaLnBrk="1" hangingPunct="1">
              <a:buNone/>
            </a:pPr>
            <a:endParaRPr lang="zh-CN" altLang="en-US" sz="2000" dirty="0">
              <a:latin typeface="方正楷体简体" charset="-122"/>
              <a:ea typeface="方正楷体简体" charset="-122"/>
              <a:sym typeface="+mn-ea"/>
            </a:endParaRPr>
          </a:p>
          <a:p>
            <a:pPr eaLnBrk="1" hangingPunct="1">
              <a:buNone/>
            </a:pPr>
            <a:r>
              <a:rPr lang="zh-CN" altLang="en-US" sz="2000" dirty="0">
                <a:latin typeface="方正楷体简体" charset="-122"/>
                <a:ea typeface="方正楷体简体" charset="-122"/>
                <a:sym typeface="+mn-ea"/>
              </a:rPr>
              <a:t>  </a:t>
            </a:r>
            <a:r>
              <a:rPr lang="zh-CN" altLang="en-US" sz="2000" dirty="0" smtClean="0">
                <a:latin typeface="方正楷体简体" charset="-122"/>
                <a:ea typeface="方正楷体简体" charset="-122"/>
                <a:sym typeface="+mn-ea"/>
              </a:rPr>
              <a:t> </a:t>
            </a:r>
            <a:r>
              <a:rPr lang="en-US" altLang="zh-CN" sz="2000" b="1" dirty="0" err="1" smtClean="0">
                <a:ea typeface="宋体" panose="02010600030101010101" pitchFamily="2" charset="-122"/>
                <a:sym typeface="+mn-ea"/>
              </a:rPr>
              <a:t>评标评审费</a:t>
            </a:r>
            <a:r>
              <a:rPr lang="zh-CN" altLang="en-US" sz="2000" b="1" dirty="0">
                <a:latin typeface="方正楷体简体" charset="-122"/>
                <a:ea typeface="方正楷体简体" charset="-122"/>
                <a:sym typeface="+mn-ea"/>
              </a:rPr>
              <a:t>计算标准</a:t>
            </a:r>
            <a:r>
              <a:rPr lang="zh-CN" altLang="en-US" sz="2000" dirty="0">
                <a:latin typeface="方正楷体简体" charset="-122"/>
                <a:ea typeface="方正楷体简体" charset="-122"/>
                <a:sym typeface="+mn-ea"/>
              </a:rPr>
              <a:t>（第七条 ）</a:t>
            </a:r>
            <a:r>
              <a:rPr lang="zh-CN" altLang="en-US" sz="2000" b="1" dirty="0">
                <a:latin typeface="方正楷体简体" charset="-122"/>
                <a:ea typeface="方正楷体简体" charset="-122"/>
                <a:sym typeface="+mn-ea"/>
              </a:rPr>
              <a:t>：</a:t>
            </a:r>
          </a:p>
          <a:p>
            <a:pPr eaLnBrk="1" hangingPunct="1">
              <a:buNone/>
            </a:pPr>
            <a:r>
              <a:rPr lang="zh-CN" altLang="en-US" sz="2000" b="1" dirty="0">
                <a:latin typeface="方正楷体简体" charset="-122"/>
                <a:ea typeface="方正楷体简体" charset="-122"/>
                <a:sym typeface="+mn-ea"/>
              </a:rPr>
              <a:t>  </a:t>
            </a:r>
            <a:r>
              <a:rPr lang="zh-CN" altLang="en-US" sz="2000" b="1" dirty="0" smtClean="0">
                <a:latin typeface="方正楷体简体" charset="-122"/>
                <a:ea typeface="方正楷体简体" charset="-122"/>
                <a:sym typeface="+mn-ea"/>
              </a:rPr>
              <a:t> 当天</a:t>
            </a:r>
            <a:r>
              <a:rPr lang="zh-CN" altLang="en-US" sz="2000" b="1" dirty="0">
                <a:latin typeface="方正楷体简体" charset="-122"/>
                <a:ea typeface="方正楷体简体" charset="-122"/>
                <a:sym typeface="+mn-ea"/>
              </a:rPr>
              <a:t>完成的：</a:t>
            </a:r>
          </a:p>
          <a:p>
            <a:pPr eaLnBrk="1" hangingPunct="1">
              <a:buNone/>
            </a:pPr>
            <a:r>
              <a:rPr lang="zh-CN" altLang="en-US" sz="2000" b="1" dirty="0">
                <a:latin typeface="方正楷体简体" charset="-122"/>
                <a:ea typeface="方正楷体简体" charset="-122"/>
                <a:sym typeface="+mn-ea"/>
              </a:rPr>
              <a:t>  </a:t>
            </a:r>
            <a:r>
              <a:rPr lang="en-US" altLang="zh-CN" sz="2000" dirty="0">
                <a:solidFill>
                  <a:srgbClr val="FF0000"/>
                </a:solidFill>
                <a:latin typeface="方正楷体简体" charset="-122"/>
                <a:ea typeface="方正楷体简体" charset="-122"/>
                <a:sym typeface="+mn-ea"/>
              </a:rPr>
              <a:t>T≤1</a:t>
            </a:r>
            <a:r>
              <a:rPr lang="zh-CN" altLang="zh-CN" sz="2000" dirty="0" smtClean="0">
                <a:solidFill>
                  <a:srgbClr val="FF0000"/>
                </a:solidFill>
                <a:latin typeface="方正楷体简体" charset="-122"/>
                <a:ea typeface="方正楷体简体" charset="-122"/>
                <a:sym typeface="+mn-ea"/>
              </a:rPr>
              <a:t>小时</a:t>
            </a:r>
            <a:r>
              <a:rPr lang="zh-CN" altLang="en-US" sz="2000" dirty="0">
                <a:solidFill>
                  <a:srgbClr val="FF0000"/>
                </a:solidFill>
                <a:latin typeface="方正楷体简体" charset="-122"/>
                <a:ea typeface="方正楷体简体" charset="-122"/>
                <a:sym typeface="+mn-ea"/>
              </a:rPr>
              <a:t>：</a:t>
            </a:r>
            <a:r>
              <a:rPr lang="zh-CN" altLang="zh-CN" sz="2000" dirty="0" smtClean="0">
                <a:latin typeface="方正楷体简体" charset="-122"/>
                <a:ea typeface="方正楷体简体" charset="-122"/>
                <a:sym typeface="+mn-ea"/>
              </a:rPr>
              <a:t>每</a:t>
            </a:r>
            <a:r>
              <a:rPr lang="zh-CN" altLang="zh-CN" sz="2000" dirty="0">
                <a:latin typeface="方正楷体简体" charset="-122"/>
                <a:ea typeface="方正楷体简体" charset="-122"/>
                <a:sym typeface="+mn-ea"/>
              </a:rPr>
              <a:t>人次</a:t>
            </a:r>
            <a:r>
              <a:rPr lang="en-US" altLang="zh-CN" sz="2000" dirty="0">
                <a:latin typeface="方正楷体简体" charset="-122"/>
                <a:ea typeface="方正楷体简体" charset="-122"/>
                <a:sym typeface="+mn-ea"/>
              </a:rPr>
              <a:t>200</a:t>
            </a:r>
            <a:r>
              <a:rPr lang="zh-CN" altLang="en-US" sz="2000" dirty="0">
                <a:latin typeface="方正楷体简体" charset="-122"/>
                <a:ea typeface="方正楷体简体" charset="-122"/>
                <a:sym typeface="+mn-ea"/>
              </a:rPr>
              <a:t>元；      </a:t>
            </a:r>
            <a:r>
              <a:rPr lang="en-US" altLang="zh-CN" sz="2000" dirty="0">
                <a:solidFill>
                  <a:srgbClr val="FF0000"/>
                </a:solidFill>
                <a:latin typeface="方正楷体简体" charset="-122"/>
                <a:ea typeface="方正楷体简体" charset="-122"/>
                <a:sym typeface="+mn-ea"/>
              </a:rPr>
              <a:t>1</a:t>
            </a:r>
            <a:r>
              <a:rPr lang="zh-CN" altLang="en-US" sz="2000" dirty="0">
                <a:solidFill>
                  <a:srgbClr val="FF0000"/>
                </a:solidFill>
                <a:latin typeface="方正楷体简体" charset="-122"/>
                <a:ea typeface="方正楷体简体" charset="-122"/>
                <a:sym typeface="+mn-ea"/>
              </a:rPr>
              <a:t>小时＜</a:t>
            </a:r>
            <a:r>
              <a:rPr lang="en-US" altLang="zh-CN" sz="2000" dirty="0">
                <a:solidFill>
                  <a:srgbClr val="FF0000"/>
                </a:solidFill>
                <a:latin typeface="方正楷体简体" charset="-122"/>
                <a:ea typeface="方正楷体简体" charset="-122"/>
                <a:sym typeface="+mn-ea"/>
              </a:rPr>
              <a:t>T≤2</a:t>
            </a:r>
            <a:r>
              <a:rPr lang="zh-CN" altLang="en-US" sz="2000" dirty="0" smtClean="0">
                <a:solidFill>
                  <a:srgbClr val="FF0000"/>
                </a:solidFill>
                <a:latin typeface="方正楷体简体" charset="-122"/>
                <a:ea typeface="方正楷体简体" charset="-122"/>
                <a:sym typeface="+mn-ea"/>
              </a:rPr>
              <a:t>小时</a:t>
            </a:r>
            <a:r>
              <a:rPr lang="zh-CN" altLang="en-US" sz="2000" dirty="0" smtClean="0">
                <a:latin typeface="方正楷体简体" charset="-122"/>
                <a:ea typeface="方正楷体简体" charset="-122"/>
                <a:sym typeface="+mn-ea"/>
              </a:rPr>
              <a:t>：每</a:t>
            </a:r>
            <a:r>
              <a:rPr lang="zh-CN" altLang="en-US" sz="2000" dirty="0">
                <a:latin typeface="方正楷体简体" charset="-122"/>
                <a:ea typeface="方正楷体简体" charset="-122"/>
                <a:sym typeface="+mn-ea"/>
              </a:rPr>
              <a:t>人次</a:t>
            </a:r>
            <a:r>
              <a:rPr lang="en-US" altLang="zh-CN" sz="2000" dirty="0">
                <a:latin typeface="方正楷体简体" charset="-122"/>
                <a:ea typeface="方正楷体简体" charset="-122"/>
                <a:sym typeface="+mn-ea"/>
              </a:rPr>
              <a:t>400</a:t>
            </a:r>
            <a:r>
              <a:rPr lang="zh-CN" altLang="en-US" sz="2000" dirty="0">
                <a:latin typeface="方正楷体简体" charset="-122"/>
                <a:ea typeface="方正楷体简体" charset="-122"/>
                <a:sym typeface="+mn-ea"/>
              </a:rPr>
              <a:t>元；</a:t>
            </a:r>
          </a:p>
          <a:p>
            <a:pPr eaLnBrk="1" hangingPunct="1">
              <a:buNone/>
            </a:pPr>
            <a:r>
              <a:rPr lang="en-US" altLang="zh-CN" sz="2000" dirty="0">
                <a:latin typeface="方正楷体简体" charset="-122"/>
                <a:ea typeface="方正楷体简体" charset="-122"/>
                <a:sym typeface="+mn-ea"/>
              </a:rPr>
              <a:t>  </a:t>
            </a:r>
            <a:r>
              <a:rPr lang="en-US" altLang="zh-CN" sz="2000" dirty="0">
                <a:solidFill>
                  <a:srgbClr val="FF0000"/>
                </a:solidFill>
                <a:latin typeface="方正楷体简体" charset="-122"/>
                <a:ea typeface="方正楷体简体" charset="-122"/>
                <a:sym typeface="+mn-ea"/>
              </a:rPr>
              <a:t>2</a:t>
            </a:r>
            <a:r>
              <a:rPr lang="zh-CN" altLang="en-US" sz="2000" dirty="0">
                <a:solidFill>
                  <a:srgbClr val="FF0000"/>
                </a:solidFill>
                <a:latin typeface="方正楷体简体" charset="-122"/>
                <a:ea typeface="方正楷体简体" charset="-122"/>
                <a:sym typeface="+mn-ea"/>
              </a:rPr>
              <a:t>小时＜</a:t>
            </a:r>
            <a:r>
              <a:rPr lang="en-US" altLang="zh-CN" sz="2000" dirty="0">
                <a:solidFill>
                  <a:srgbClr val="FF0000"/>
                </a:solidFill>
                <a:latin typeface="方正楷体简体" charset="-122"/>
                <a:ea typeface="方正楷体简体" charset="-122"/>
                <a:sym typeface="+mn-ea"/>
              </a:rPr>
              <a:t>T≤8</a:t>
            </a:r>
            <a:r>
              <a:rPr lang="zh-CN" altLang="en-US" sz="2000" dirty="0" smtClean="0">
                <a:solidFill>
                  <a:srgbClr val="FF0000"/>
                </a:solidFill>
                <a:latin typeface="方正楷体简体" charset="-122"/>
                <a:ea typeface="方正楷体简体" charset="-122"/>
                <a:sym typeface="+mn-ea"/>
              </a:rPr>
              <a:t>小时</a:t>
            </a:r>
            <a:r>
              <a:rPr lang="zh-CN" altLang="en-US" sz="2000" dirty="0" smtClean="0">
                <a:latin typeface="方正楷体简体" charset="-122"/>
                <a:ea typeface="方正楷体简体" charset="-122"/>
                <a:sym typeface="+mn-ea"/>
              </a:rPr>
              <a:t>：</a:t>
            </a:r>
            <a:r>
              <a:rPr lang="en-US" altLang="zh-CN" sz="2000" dirty="0" smtClean="0">
                <a:latin typeface="方正楷体简体" charset="-122"/>
                <a:ea typeface="方正楷体简体" charset="-122"/>
                <a:sym typeface="+mn-ea"/>
              </a:rPr>
              <a:t>400</a:t>
            </a:r>
            <a:r>
              <a:rPr lang="zh-CN" altLang="en-US" sz="2000" dirty="0">
                <a:latin typeface="方正楷体简体" charset="-122"/>
                <a:ea typeface="方正楷体简体" charset="-122"/>
                <a:sym typeface="+mn-ea"/>
              </a:rPr>
              <a:t>元</a:t>
            </a:r>
            <a:r>
              <a:rPr lang="en-US" altLang="zh-CN" sz="2000" dirty="0">
                <a:latin typeface="方正楷体简体" charset="-122"/>
                <a:ea typeface="方正楷体简体" charset="-122"/>
                <a:sym typeface="+mn-ea"/>
              </a:rPr>
              <a:t>+</a:t>
            </a:r>
            <a:r>
              <a:rPr lang="zh-CN" altLang="en-US" sz="2000" dirty="0">
                <a:latin typeface="方正楷体简体" charset="-122"/>
                <a:ea typeface="方正楷体简体" charset="-122"/>
                <a:sym typeface="+mn-ea"/>
              </a:rPr>
              <a:t>每增加</a:t>
            </a:r>
            <a:r>
              <a:rPr lang="en-US" altLang="zh-CN" sz="2000" dirty="0">
                <a:latin typeface="方正楷体简体" charset="-122"/>
                <a:ea typeface="方正楷体简体" charset="-122"/>
                <a:sym typeface="+mn-ea"/>
              </a:rPr>
              <a:t>1</a:t>
            </a:r>
            <a:r>
              <a:rPr lang="zh-CN" altLang="en-US" sz="2000" dirty="0">
                <a:latin typeface="方正楷体简体" charset="-122"/>
                <a:ea typeface="方正楷体简体" charset="-122"/>
                <a:sym typeface="+mn-ea"/>
              </a:rPr>
              <a:t>小时增加</a:t>
            </a:r>
            <a:r>
              <a:rPr lang="en-US" altLang="zh-CN" sz="2000" dirty="0">
                <a:latin typeface="方正楷体简体" charset="-122"/>
                <a:ea typeface="方正楷体简体" charset="-122"/>
                <a:sym typeface="+mn-ea"/>
              </a:rPr>
              <a:t>100</a:t>
            </a:r>
            <a:r>
              <a:rPr lang="zh-CN" altLang="en-US" sz="2000" dirty="0">
                <a:latin typeface="方正楷体简体" charset="-122"/>
                <a:ea typeface="方正楷体简体" charset="-122"/>
                <a:sym typeface="+mn-ea"/>
              </a:rPr>
              <a:t>元</a:t>
            </a:r>
          </a:p>
          <a:p>
            <a:pPr eaLnBrk="1" hangingPunct="1">
              <a:buNone/>
            </a:pPr>
            <a:r>
              <a:rPr lang="zh-CN" altLang="en-US" sz="2000" dirty="0">
                <a:latin typeface="方正楷体简体" charset="-122"/>
                <a:ea typeface="方正楷体简体" charset="-122"/>
                <a:sym typeface="+mn-ea"/>
              </a:rPr>
              <a:t>  </a:t>
            </a:r>
            <a:r>
              <a:rPr lang="en-US" altLang="zh-CN" sz="2000" dirty="0">
                <a:solidFill>
                  <a:srgbClr val="FF0000"/>
                </a:solidFill>
                <a:latin typeface="方正楷体简体" charset="-122"/>
                <a:ea typeface="方正楷体简体" charset="-122"/>
                <a:sym typeface="+mn-ea"/>
              </a:rPr>
              <a:t>T</a:t>
            </a:r>
            <a:r>
              <a:rPr lang="zh-CN" altLang="en-US" sz="2000" dirty="0">
                <a:solidFill>
                  <a:srgbClr val="FF0000"/>
                </a:solidFill>
                <a:latin typeface="方正楷体简体" charset="-122"/>
                <a:ea typeface="方正楷体简体" charset="-122"/>
                <a:sym typeface="+mn-ea"/>
              </a:rPr>
              <a:t>＞</a:t>
            </a:r>
            <a:r>
              <a:rPr lang="en-US" altLang="zh-CN" sz="2000" dirty="0">
                <a:solidFill>
                  <a:srgbClr val="FF0000"/>
                </a:solidFill>
                <a:latin typeface="方正楷体简体" charset="-122"/>
                <a:ea typeface="方正楷体简体" charset="-122"/>
                <a:sym typeface="+mn-ea"/>
              </a:rPr>
              <a:t>8</a:t>
            </a:r>
            <a:r>
              <a:rPr lang="zh-CN" altLang="en-US" sz="2000" dirty="0" smtClean="0">
                <a:solidFill>
                  <a:srgbClr val="FF0000"/>
                </a:solidFill>
                <a:latin typeface="方正楷体简体" charset="-122"/>
                <a:ea typeface="方正楷体简体" charset="-122"/>
                <a:sym typeface="+mn-ea"/>
              </a:rPr>
              <a:t>小时</a:t>
            </a:r>
            <a:r>
              <a:rPr lang="zh-CN" altLang="en-US" sz="2000" dirty="0" smtClean="0">
                <a:latin typeface="方正楷体简体" charset="-122"/>
                <a:ea typeface="方正楷体简体" charset="-122"/>
                <a:sym typeface="+mn-ea"/>
              </a:rPr>
              <a:t>：</a:t>
            </a:r>
            <a:r>
              <a:rPr lang="en-US" altLang="zh-CN" sz="2000" dirty="0" smtClean="0">
                <a:latin typeface="方正楷体简体" charset="-122"/>
                <a:ea typeface="方正楷体简体" charset="-122"/>
                <a:sym typeface="+mn-ea"/>
              </a:rPr>
              <a:t>400</a:t>
            </a:r>
            <a:r>
              <a:rPr lang="zh-CN" altLang="en-US" sz="2000" dirty="0">
                <a:latin typeface="方正楷体简体" charset="-122"/>
                <a:ea typeface="方正楷体简体" charset="-122"/>
                <a:sym typeface="+mn-ea"/>
              </a:rPr>
              <a:t>元</a:t>
            </a:r>
            <a:r>
              <a:rPr lang="en-US" altLang="zh-CN" sz="2000" dirty="0" smtClean="0">
                <a:latin typeface="方正楷体简体" charset="-122"/>
                <a:ea typeface="方正楷体简体" charset="-122"/>
                <a:sym typeface="+mn-ea"/>
              </a:rPr>
              <a:t>+</a:t>
            </a:r>
            <a:r>
              <a:rPr lang="zh-CN" altLang="en-US" sz="2000" dirty="0">
                <a:latin typeface="方正楷体简体" charset="-122"/>
                <a:ea typeface="方正楷体简体" charset="-122"/>
                <a:sym typeface="+mn-ea"/>
              </a:rPr>
              <a:t>每增加</a:t>
            </a:r>
            <a:r>
              <a:rPr lang="en-US" altLang="zh-CN" sz="2000" dirty="0">
                <a:latin typeface="方正楷体简体" charset="-122"/>
                <a:ea typeface="方正楷体简体" charset="-122"/>
                <a:sym typeface="+mn-ea"/>
              </a:rPr>
              <a:t>1</a:t>
            </a:r>
            <a:r>
              <a:rPr lang="zh-CN" altLang="en-US" sz="2000" dirty="0">
                <a:latin typeface="方正楷体简体" charset="-122"/>
                <a:ea typeface="方正楷体简体" charset="-122"/>
                <a:sym typeface="+mn-ea"/>
              </a:rPr>
              <a:t>小时增加</a:t>
            </a:r>
            <a:r>
              <a:rPr lang="en-US" altLang="zh-CN" sz="2000" dirty="0">
                <a:latin typeface="方正楷体简体" charset="-122"/>
                <a:ea typeface="方正楷体简体" charset="-122"/>
                <a:sym typeface="+mn-ea"/>
              </a:rPr>
              <a:t>100</a:t>
            </a:r>
            <a:r>
              <a:rPr lang="zh-CN" altLang="en-US" sz="2000" dirty="0" smtClean="0">
                <a:latin typeface="方正楷体简体" charset="-122"/>
                <a:ea typeface="方正楷体简体" charset="-122"/>
                <a:sym typeface="+mn-ea"/>
              </a:rPr>
              <a:t>元（</a:t>
            </a:r>
            <a:r>
              <a:rPr lang="en-US" altLang="zh-CN" sz="2000" dirty="0" smtClean="0">
                <a:latin typeface="方正楷体简体" charset="-122"/>
                <a:ea typeface="方正楷体简体" charset="-122"/>
                <a:sym typeface="+mn-ea"/>
              </a:rPr>
              <a:t>8</a:t>
            </a:r>
            <a:r>
              <a:rPr lang="zh-CN" altLang="en-US" sz="2000" dirty="0" smtClean="0">
                <a:latin typeface="方正楷体简体" charset="-122"/>
                <a:ea typeface="方正楷体简体" charset="-122"/>
                <a:sym typeface="+mn-ea"/>
              </a:rPr>
              <a:t>小时内）</a:t>
            </a:r>
            <a:r>
              <a:rPr lang="en-US" altLang="zh-CN" sz="2000" dirty="0" smtClean="0">
                <a:latin typeface="方正楷体简体" charset="-122"/>
                <a:ea typeface="方正楷体简体" charset="-122"/>
                <a:sym typeface="+mn-ea"/>
              </a:rPr>
              <a:t>+</a:t>
            </a:r>
            <a:r>
              <a:rPr lang="zh-CN" altLang="en-US" sz="2000" dirty="0" smtClean="0">
                <a:latin typeface="方正楷体简体" charset="-122"/>
                <a:ea typeface="方正楷体简体" charset="-122"/>
                <a:sym typeface="+mn-ea"/>
              </a:rPr>
              <a:t>每</a:t>
            </a:r>
            <a:r>
              <a:rPr lang="zh-CN" altLang="en-US" sz="2000" dirty="0">
                <a:latin typeface="方正楷体简体" charset="-122"/>
                <a:ea typeface="方正楷体简体" charset="-122"/>
                <a:sym typeface="+mn-ea"/>
              </a:rPr>
              <a:t>增加</a:t>
            </a:r>
            <a:r>
              <a:rPr lang="en-US" altLang="zh-CN" sz="2000" dirty="0">
                <a:latin typeface="方正楷体简体" charset="-122"/>
                <a:ea typeface="方正楷体简体" charset="-122"/>
                <a:sym typeface="+mn-ea"/>
              </a:rPr>
              <a:t>1</a:t>
            </a:r>
            <a:r>
              <a:rPr lang="zh-CN" altLang="en-US" sz="2000" dirty="0">
                <a:latin typeface="方正楷体简体" charset="-122"/>
                <a:ea typeface="方正楷体简体" charset="-122"/>
                <a:sym typeface="+mn-ea"/>
              </a:rPr>
              <a:t>小时</a:t>
            </a:r>
            <a:r>
              <a:rPr lang="zh-CN" altLang="en-US" sz="2000" dirty="0" smtClean="0">
                <a:latin typeface="方正楷体简体" charset="-122"/>
                <a:ea typeface="方正楷体简体" charset="-122"/>
                <a:sym typeface="+mn-ea"/>
              </a:rPr>
              <a:t>增       </a:t>
            </a:r>
            <a:endParaRPr lang="en-US" altLang="zh-CN" sz="2000" dirty="0" smtClean="0">
              <a:latin typeface="方正楷体简体" charset="-122"/>
              <a:ea typeface="方正楷体简体" charset="-122"/>
              <a:sym typeface="+mn-ea"/>
            </a:endParaRPr>
          </a:p>
          <a:p>
            <a:pPr eaLnBrk="1" hangingPunct="1">
              <a:buNone/>
            </a:pPr>
            <a:r>
              <a:rPr lang="en-US" altLang="zh-CN" sz="2000" dirty="0">
                <a:latin typeface="方正楷体简体" charset="-122"/>
                <a:ea typeface="方正楷体简体" charset="-122"/>
                <a:sym typeface="+mn-ea"/>
              </a:rPr>
              <a:t> </a:t>
            </a:r>
            <a:r>
              <a:rPr lang="en-US" altLang="zh-CN" sz="2000" dirty="0" smtClean="0">
                <a:latin typeface="方正楷体简体" charset="-122"/>
                <a:ea typeface="方正楷体简体" charset="-122"/>
                <a:sym typeface="+mn-ea"/>
              </a:rPr>
              <a:t>           </a:t>
            </a:r>
            <a:r>
              <a:rPr lang="zh-CN" altLang="en-US" sz="2000" dirty="0" smtClean="0">
                <a:latin typeface="方正楷体简体" charset="-122"/>
                <a:ea typeface="方正楷体简体" charset="-122"/>
                <a:sym typeface="+mn-ea"/>
              </a:rPr>
              <a:t>加</a:t>
            </a:r>
            <a:r>
              <a:rPr lang="en-US" altLang="zh-CN" sz="2000" dirty="0">
                <a:latin typeface="方正楷体简体" charset="-122"/>
                <a:ea typeface="方正楷体简体" charset="-122"/>
                <a:sym typeface="+mn-ea"/>
              </a:rPr>
              <a:t>150</a:t>
            </a:r>
            <a:r>
              <a:rPr lang="zh-CN" altLang="en-US" sz="2000" dirty="0" smtClean="0">
                <a:latin typeface="方正楷体简体" charset="-122"/>
                <a:ea typeface="方正楷体简体" charset="-122"/>
                <a:sym typeface="+mn-ea"/>
              </a:rPr>
              <a:t>元（超过</a:t>
            </a:r>
            <a:r>
              <a:rPr lang="en-US" altLang="zh-CN" sz="2000" dirty="0" smtClean="0">
                <a:latin typeface="方正楷体简体" charset="-122"/>
                <a:ea typeface="方正楷体简体" charset="-122"/>
                <a:sym typeface="+mn-ea"/>
              </a:rPr>
              <a:t>8</a:t>
            </a:r>
            <a:r>
              <a:rPr lang="zh-CN" altLang="en-US" sz="2000" dirty="0" smtClean="0">
                <a:latin typeface="方正楷体简体" charset="-122"/>
                <a:ea typeface="方正楷体简体" charset="-122"/>
                <a:sym typeface="+mn-ea"/>
              </a:rPr>
              <a:t>小时）</a:t>
            </a:r>
            <a:endParaRPr lang="en-US" altLang="zh-CN" sz="2000" dirty="0">
              <a:latin typeface="方正楷体简体" charset="-122"/>
              <a:ea typeface="方正楷体简体" charset="-122"/>
              <a:sym typeface="+mn-ea"/>
            </a:endParaRPr>
          </a:p>
          <a:p>
            <a:pPr eaLnBrk="1" hangingPunct="1">
              <a:buNone/>
            </a:pPr>
            <a:r>
              <a:rPr lang="zh-CN" altLang="en-US" sz="2000" b="1" dirty="0">
                <a:latin typeface="方正楷体简体" charset="-122"/>
                <a:ea typeface="方正楷体简体" charset="-122"/>
                <a:sym typeface="+mn-ea"/>
              </a:rPr>
              <a:t>  </a:t>
            </a:r>
            <a:r>
              <a:rPr lang="zh-CN" altLang="en-US" sz="2000" b="1" dirty="0" smtClean="0">
                <a:latin typeface="方正楷体简体" charset="-122"/>
                <a:ea typeface="方正楷体简体" charset="-122"/>
                <a:sym typeface="+mn-ea"/>
              </a:rPr>
              <a:t> 超过</a:t>
            </a:r>
            <a:r>
              <a:rPr lang="zh-CN" altLang="en-US" sz="2000" b="1" dirty="0">
                <a:latin typeface="方正楷体简体" charset="-122"/>
                <a:ea typeface="方正楷体简体" charset="-122"/>
                <a:sym typeface="+mn-ea"/>
              </a:rPr>
              <a:t>一天的，每人每半天</a:t>
            </a:r>
            <a:r>
              <a:rPr lang="en-US" altLang="zh-CN" sz="2000" b="1" dirty="0">
                <a:latin typeface="方正楷体简体" charset="-122"/>
                <a:ea typeface="方正楷体简体" charset="-122"/>
                <a:sym typeface="+mn-ea"/>
              </a:rPr>
              <a:t>600</a:t>
            </a:r>
            <a:r>
              <a:rPr lang="zh-CN" altLang="en-US" sz="2000" b="1" dirty="0">
                <a:latin typeface="方正楷体简体" charset="-122"/>
                <a:ea typeface="方正楷体简体" charset="-122"/>
                <a:sym typeface="+mn-ea"/>
              </a:rPr>
              <a:t>元。</a:t>
            </a:r>
          </a:p>
          <a:p>
            <a:pPr eaLnBrk="1" hangingPunct="1">
              <a:buNone/>
            </a:pPr>
            <a:endParaRPr lang="en-US" altLang="zh-CN" sz="2000" b="1" dirty="0">
              <a:latin typeface="方正楷体简体" charset="-122"/>
              <a:ea typeface="方正楷体简体" charset="-122"/>
              <a:sym typeface="+mn-ea"/>
            </a:endParaRPr>
          </a:p>
          <a:p>
            <a:pPr eaLnBrk="1" hangingPunct="1">
              <a:buNone/>
            </a:pPr>
            <a:endParaRPr lang="zh-CN" altLang="en-US" sz="2000" b="1" dirty="0">
              <a:latin typeface="方正楷体简体" charset="-122"/>
              <a:ea typeface="方正楷体简体" charset="-122"/>
              <a:sym typeface="+mn-ea"/>
            </a:endParaRPr>
          </a:p>
          <a:p>
            <a:pPr eaLnBrk="1" hangingPunct="1">
              <a:buNone/>
            </a:pPr>
            <a:r>
              <a:rPr lang="zh-CN" altLang="en-US" sz="2000" dirty="0">
                <a:solidFill>
                  <a:schemeClr val="tx1"/>
                </a:solidFill>
                <a:latin typeface="方正楷体简体" charset="-122"/>
                <a:ea typeface="方正楷体简体" charset="-122"/>
              </a:rPr>
              <a:t> </a:t>
            </a:r>
            <a:r>
              <a:rPr lang="zh-CN" altLang="en-US" sz="2000" dirty="0">
                <a:solidFill>
                  <a:srgbClr val="FF0000"/>
                </a:solidFill>
                <a:latin typeface="方正楷体简体" charset="-122"/>
                <a:ea typeface="方正楷体简体" charset="-122"/>
              </a:rPr>
              <a:t>    </a:t>
            </a:r>
            <a:endParaRPr lang="zh-CN" altLang="en-US" sz="2000" dirty="0">
              <a:solidFill>
                <a:schemeClr val="tx1"/>
              </a:solidFill>
              <a:latin typeface="方正楷体简体" charset="-122"/>
              <a:ea typeface="方正楷体简体" charset="-122"/>
            </a:endParaRPr>
          </a:p>
        </p:txBody>
      </p:sp>
    </p:spTree>
  </p:cSld>
  <p:clrMapOvr>
    <a:masterClrMapping/>
  </p:clrMapOvr>
  <p:transition>
    <p:newsfla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标题 1"/>
          <p:cNvSpPr>
            <a:spLocks noGrp="1"/>
          </p:cNvSpPr>
          <p:nvPr>
            <p:ph type="title"/>
          </p:nvPr>
        </p:nvSpPr>
        <p:spPr>
          <a:ln>
            <a:miter/>
          </a:ln>
        </p:spPr>
        <p:txBody>
          <a:bodyPr vert="horz" wrap="square" lIns="91440" tIns="45720" rIns="91440" bIns="45720" numCol="1" rtlCol="0" anchor="ctr" anchorCtr="0" compatLnSpc="1">
            <a:normAutofit fontScale="90000"/>
          </a:bodyPr>
          <a:lstStyle/>
          <a:p>
            <a:pPr marL="0" marR="0" lvl="0" indent="0" algn="l" defTabSz="914400" rtl="0" eaLnBrk="1" fontAlgn="b" latinLnBrk="0" hangingPunct="1">
              <a:spcBef>
                <a:spcPct val="0"/>
              </a:spcBef>
              <a:spcAft>
                <a:spcPts val="0"/>
              </a:spcAft>
              <a:buClrTx/>
              <a:buSzTx/>
              <a:buFontTx/>
              <a:buNone/>
              <a:defRPr/>
            </a:pPr>
            <a:r>
              <a:rPr kumimoji="0" lang="zh-CN" altLang="en-US" sz="4400" b="0" i="0" u="none" strike="noStrike" kern="1200" cap="none" spc="0" normalizeH="0" baseline="0" noProof="0" dirty="0" smtClean="0">
                <a:ln>
                  <a:noFill/>
                </a:ln>
                <a:solidFill>
                  <a:schemeClr val="tx2"/>
                </a:solidFill>
                <a:effectLst/>
                <a:uLnTx/>
                <a:uFillTx/>
                <a:latin typeface="+mj-lt"/>
                <a:ea typeface="宋体" panose="02010600030101010101" pitchFamily="2" charset="-122"/>
                <a:cs typeface="+mj-cs"/>
              </a:rPr>
              <a:t/>
            </a:r>
            <a:br>
              <a:rPr kumimoji="0" lang="zh-CN" altLang="en-US" sz="4400" b="0" i="0" u="none" strike="noStrike" kern="1200" cap="none" spc="0" normalizeH="0" baseline="0" noProof="0" dirty="0" smtClean="0">
                <a:ln>
                  <a:noFill/>
                </a:ln>
                <a:solidFill>
                  <a:schemeClr val="tx2"/>
                </a:solidFill>
                <a:effectLst/>
                <a:uLnTx/>
                <a:uFillTx/>
                <a:latin typeface="+mj-lt"/>
                <a:ea typeface="宋体" panose="02010600030101010101" pitchFamily="2" charset="-122"/>
                <a:cs typeface="+mj-cs"/>
              </a:rPr>
            </a:br>
            <a:r>
              <a:rPr lang="en-US" altLang="zh-CN" sz="2800" strike="noStrike" noProof="1">
                <a:ea typeface="宋体" panose="02010600030101010101" pitchFamily="2" charset="-122"/>
                <a:sym typeface="+mn-ea"/>
              </a:rPr>
              <a:t> </a:t>
            </a:r>
            <a:r>
              <a:rPr lang="zh-CN" altLang="en-US" sz="3200" dirty="0">
                <a:solidFill>
                  <a:srgbClr val="0070C0"/>
                </a:solidFill>
                <a:ea typeface="宋体" panose="02010600030101010101" pitchFamily="2" charset="-122"/>
                <a:sym typeface="+mn-ea"/>
              </a:rPr>
              <a:t>关于</a:t>
            </a:r>
            <a:r>
              <a:rPr lang="zh-CN" altLang="en-US" sz="3200" dirty="0">
                <a:solidFill>
                  <a:srgbClr val="0070C0"/>
                </a:solidFill>
                <a:latin typeface="宋体" panose="02010600030101010101" pitchFamily="2" charset="-122"/>
                <a:ea typeface="宋体" panose="02010600030101010101" pitchFamily="2" charset="-122"/>
                <a:sym typeface="+mn-ea"/>
              </a:rPr>
              <a:t>专家酬劳暂行标准</a:t>
            </a:r>
            <a:endParaRPr kumimoji="0" lang="zh-CN" altLang="en-US" sz="3200" b="0" i="0" u="none" strike="noStrike" kern="1200" cap="none" spc="0" normalizeH="0" baseline="0" noProof="0" dirty="0" smtClean="0">
              <a:ln>
                <a:noFill/>
              </a:ln>
              <a:solidFill>
                <a:srgbClr val="0070C0"/>
              </a:solidFill>
              <a:effectLst/>
              <a:uLnTx/>
              <a:uFillTx/>
              <a:latin typeface="宋体" panose="02010600030101010101" pitchFamily="2" charset="-122"/>
              <a:ea typeface="宋体" panose="02010600030101010101" pitchFamily="2" charset="-122"/>
              <a:cs typeface="+mj-cs"/>
              <a:sym typeface="+mn-ea"/>
            </a:endParaRPr>
          </a:p>
        </p:txBody>
      </p:sp>
      <p:sp>
        <p:nvSpPr>
          <p:cNvPr id="20482" name="内容占位符 2"/>
          <p:cNvSpPr>
            <a:spLocks noGrp="1"/>
          </p:cNvSpPr>
          <p:nvPr>
            <p:ph idx="1"/>
          </p:nvPr>
        </p:nvSpPr>
        <p:spPr>
          <a:ln>
            <a:miter/>
          </a:ln>
        </p:spPr>
        <p:txBody>
          <a:bodyPr wrap="square" lIns="91440" tIns="45720" rIns="91440" bIns="45720" anchor="t"/>
          <a:lstStyle/>
          <a:p>
            <a:pPr eaLnBrk="1" fontAlgn="base" hangingPunct="1">
              <a:buNone/>
            </a:pPr>
            <a:r>
              <a:rPr lang="en-US" altLang="zh-CN" sz="2000" strike="noStrike" noProof="1">
                <a:ea typeface="宋体" panose="02010600030101010101" pitchFamily="2" charset="-122"/>
              </a:rPr>
              <a:t>  </a:t>
            </a:r>
            <a:r>
              <a:rPr lang="zh-CN" altLang="en-US" sz="2400" strike="noStrike" noProof="1">
                <a:ea typeface="宋体" panose="02010600030101010101" pitchFamily="2" charset="-122"/>
              </a:rPr>
              <a:t>     </a:t>
            </a:r>
          </a:p>
          <a:p>
            <a:pPr algn="l" fontAlgn="base">
              <a:buNone/>
            </a:pPr>
            <a:r>
              <a:rPr lang="zh-CN" altLang="en-US" sz="2400" strike="noStrike" noProof="1">
                <a:ea typeface="宋体" panose="02010600030101010101" pitchFamily="2" charset="-122"/>
              </a:rPr>
              <a:t>  </a:t>
            </a:r>
            <a:r>
              <a:rPr lang="zh-CN" altLang="en-US" sz="2000" b="1" dirty="0">
                <a:ea typeface="宋体" panose="02010600030101010101" pitchFamily="2" charset="-122"/>
                <a:sym typeface="+mn-ea"/>
              </a:rPr>
              <a:t>其他补助（第八条）</a:t>
            </a:r>
            <a:r>
              <a:rPr lang="zh-CN" altLang="en-US" sz="2000" dirty="0">
                <a:ea typeface="宋体" panose="02010600030101010101" pitchFamily="2" charset="-122"/>
                <a:sym typeface="+mn-ea"/>
              </a:rPr>
              <a:t>：</a:t>
            </a:r>
          </a:p>
          <a:p>
            <a:pPr algn="l" fontAlgn="base">
              <a:buNone/>
            </a:pPr>
            <a:r>
              <a:rPr lang="zh-CN" altLang="en-US" sz="2400" dirty="0">
                <a:ea typeface="宋体" panose="02010600030101010101" pitchFamily="2" charset="-122"/>
                <a:sym typeface="+mn-ea"/>
              </a:rPr>
              <a:t>  </a:t>
            </a:r>
            <a:r>
              <a:rPr lang="zh-CN" altLang="en-US" sz="2000" strike="noStrike" noProof="1">
                <a:latin typeface="宋体" panose="02010600030101010101" pitchFamily="2" charset="-122"/>
                <a:ea typeface="宋体" panose="02010600030101010101" pitchFamily="2" charset="-122"/>
                <a:cs typeface="宋体" panose="02010600030101010101" pitchFamily="2" charset="-122"/>
                <a:sym typeface="+mn-ea"/>
              </a:rPr>
              <a:t>·</a:t>
            </a:r>
            <a:r>
              <a:rPr lang="zh-CN" altLang="en-US" sz="2000" u="sng" dirty="0">
                <a:ea typeface="宋体" panose="02010600030101010101" pitchFamily="2" charset="-122"/>
                <a:sym typeface="+mn-ea"/>
              </a:rPr>
              <a:t>误工补助</a:t>
            </a:r>
            <a:r>
              <a:rPr lang="zh-CN" altLang="en-US" sz="2000" dirty="0">
                <a:ea typeface="宋体" panose="02010600030101010101" pitchFamily="2" charset="-122"/>
                <a:sym typeface="+mn-ea"/>
              </a:rPr>
              <a:t>：</a:t>
            </a:r>
            <a:r>
              <a:rPr lang="zh-CN" altLang="en-US" sz="2000" dirty="0">
                <a:latin typeface="仿宋" panose="02010609060101010101" charset="-122"/>
                <a:ea typeface="仿宋" panose="02010609060101010101" charset="-122"/>
                <a:sym typeface="+mn-ea"/>
              </a:rPr>
              <a:t>到达评标地点，须回避或评标评审因故取消、改期</a:t>
            </a:r>
          </a:p>
          <a:p>
            <a:pPr algn="l" fontAlgn="base">
              <a:buNone/>
            </a:pPr>
            <a:r>
              <a:rPr lang="zh-CN" altLang="en-US" sz="2000" dirty="0">
                <a:latin typeface="仿宋" panose="02010609060101010101" charset="-122"/>
                <a:ea typeface="仿宋" panose="02010609060101010101" charset="-122"/>
                <a:sym typeface="+mn-ea"/>
              </a:rPr>
              <a:t>的，提供补助100元。</a:t>
            </a:r>
          </a:p>
          <a:p>
            <a:pPr marL="0" indent="0" fontAlgn="base">
              <a:buNone/>
            </a:pPr>
            <a:r>
              <a:rPr lang="zh-CN" altLang="en-US" sz="2400" strike="noStrike" noProof="1">
                <a:latin typeface="宋体" panose="02010600030101010101" pitchFamily="2" charset="-122"/>
                <a:ea typeface="宋体" panose="02010600030101010101" pitchFamily="2" charset="-122"/>
                <a:cs typeface="宋体" panose="02010600030101010101" pitchFamily="2" charset="-122"/>
                <a:sym typeface="+mn-ea"/>
              </a:rPr>
              <a:t>  </a:t>
            </a:r>
            <a:r>
              <a:rPr lang="zh-CN" altLang="en-US" sz="2000" strike="noStrike" noProof="1">
                <a:latin typeface="宋体" panose="02010600030101010101" pitchFamily="2" charset="-122"/>
                <a:ea typeface="宋体" panose="02010600030101010101" pitchFamily="2" charset="-122"/>
                <a:cs typeface="宋体" panose="02010600030101010101" pitchFamily="2" charset="-122"/>
                <a:sym typeface="+mn-ea"/>
              </a:rPr>
              <a:t>·</a:t>
            </a:r>
            <a:r>
              <a:rPr lang="zh-CN" altLang="en-US" sz="2000" u="sng" dirty="0">
                <a:ea typeface="宋体" panose="02010600030101010101" pitchFamily="2" charset="-122"/>
                <a:sym typeface="+mn-ea"/>
              </a:rPr>
              <a:t>应急补助</a:t>
            </a:r>
            <a:r>
              <a:rPr lang="zh-CN" altLang="en-US" sz="2000" dirty="0">
                <a:ea typeface="宋体" panose="02010600030101010101" pitchFamily="2" charset="-122"/>
                <a:sym typeface="+mn-ea"/>
              </a:rPr>
              <a:t>：</a:t>
            </a:r>
            <a:r>
              <a:rPr lang="zh-CN" altLang="en-US" sz="2000" dirty="0">
                <a:latin typeface="仿宋" panose="02010609060101010101" charset="-122"/>
                <a:ea typeface="仿宋" panose="02010609060101010101" charset="-122"/>
                <a:sym typeface="+mn-ea"/>
              </a:rPr>
              <a:t>应急专家提供补助</a:t>
            </a:r>
            <a:r>
              <a:rPr lang="en-US" altLang="zh-CN" sz="2000" dirty="0">
                <a:latin typeface="仿宋" panose="02010609060101010101" charset="-122"/>
                <a:ea typeface="仿宋" panose="02010609060101010101" charset="-122"/>
                <a:sym typeface="+mn-ea"/>
              </a:rPr>
              <a:t>200</a:t>
            </a:r>
            <a:r>
              <a:rPr lang="zh-CN" altLang="en-US" sz="2000" dirty="0">
                <a:latin typeface="仿宋" panose="02010609060101010101" charset="-122"/>
                <a:ea typeface="仿宋" panose="02010609060101010101" charset="-122"/>
                <a:sym typeface="+mn-ea"/>
              </a:rPr>
              <a:t>元。</a:t>
            </a:r>
          </a:p>
          <a:p>
            <a:pPr marL="0" indent="0" fontAlgn="base">
              <a:buNone/>
            </a:pPr>
            <a:r>
              <a:rPr lang="zh-CN" altLang="en-US" sz="2000" dirty="0">
                <a:latin typeface="仿宋" panose="02010609060101010101" charset="-122"/>
                <a:ea typeface="仿宋" panose="02010609060101010101" charset="-122"/>
                <a:sym typeface="+mn-ea"/>
              </a:rPr>
              <a:t>   </a:t>
            </a:r>
            <a:r>
              <a:rPr lang="zh-CN" altLang="en-US" sz="2000" dirty="0">
                <a:latin typeface="宋体" panose="02010600030101010101" pitchFamily="2" charset="-122"/>
                <a:ea typeface="宋体" panose="02010600030101010101" pitchFamily="2" charset="-122"/>
                <a:cs typeface="宋体" panose="02010600030101010101" pitchFamily="2" charset="-122"/>
                <a:sym typeface="+mn-ea"/>
              </a:rPr>
              <a:t>·</a:t>
            </a:r>
            <a:r>
              <a:rPr lang="zh-CN" altLang="en-US" sz="2000" u="sng" dirty="0">
                <a:ea typeface="宋体" panose="02010600030101010101" pitchFamily="2" charset="-122"/>
                <a:sym typeface="+mn-ea"/>
              </a:rPr>
              <a:t>交通补助</a:t>
            </a:r>
            <a:r>
              <a:rPr lang="zh-CN" altLang="en-US" sz="2000" dirty="0">
                <a:ea typeface="宋体" panose="02010600030101010101" pitchFamily="2" charset="-122"/>
                <a:sym typeface="+mn-ea"/>
              </a:rPr>
              <a:t>：</a:t>
            </a:r>
            <a:r>
              <a:rPr lang="zh-CN" altLang="en-US" sz="2000" dirty="0">
                <a:latin typeface="仿宋" panose="02010609060101010101" charset="-122"/>
                <a:ea typeface="仿宋" panose="02010609060101010101" charset="-122"/>
                <a:sym typeface="+mn-ea"/>
              </a:rPr>
              <a:t>①异地评标评审 ②当次有效公共交通报销凭证实报实销 ③自驾车或不能提供有效票据的，相邻市往返</a:t>
            </a:r>
            <a:r>
              <a:rPr lang="en-US" altLang="zh-CN" sz="2000" dirty="0">
                <a:latin typeface="仿宋" panose="02010609060101010101" charset="-122"/>
                <a:ea typeface="仿宋" panose="02010609060101010101" charset="-122"/>
                <a:sym typeface="+mn-ea"/>
              </a:rPr>
              <a:t>100</a:t>
            </a:r>
            <a:r>
              <a:rPr lang="zh-CN" altLang="en-US" sz="2000" dirty="0">
                <a:latin typeface="仿宋" panose="02010609060101010101" charset="-122"/>
                <a:ea typeface="仿宋" panose="02010609060101010101" charset="-122"/>
                <a:sym typeface="+mn-ea"/>
              </a:rPr>
              <a:t>元、不相邻市往返</a:t>
            </a:r>
            <a:r>
              <a:rPr lang="en-US" altLang="zh-CN" sz="2000" dirty="0">
                <a:latin typeface="仿宋" panose="02010609060101010101" charset="-122"/>
                <a:ea typeface="仿宋" panose="02010609060101010101" charset="-122"/>
                <a:sym typeface="+mn-ea"/>
              </a:rPr>
              <a:t>200</a:t>
            </a:r>
            <a:r>
              <a:rPr lang="zh-CN" altLang="en-US" sz="2000" dirty="0">
                <a:latin typeface="仿宋" panose="02010609060101010101" charset="-122"/>
                <a:ea typeface="仿宋" panose="02010609060101010101" charset="-122"/>
                <a:sym typeface="+mn-ea"/>
              </a:rPr>
              <a:t>元。</a:t>
            </a:r>
          </a:p>
          <a:p>
            <a:pPr marL="0" indent="0" fontAlgn="base">
              <a:buNone/>
            </a:pPr>
            <a:r>
              <a:rPr lang="zh-CN" altLang="en-US" sz="2000" dirty="0">
                <a:latin typeface="宋体" panose="02010600030101010101" pitchFamily="2" charset="-122"/>
                <a:ea typeface="宋体" panose="02010600030101010101" pitchFamily="2" charset="-122"/>
                <a:cs typeface="宋体" panose="02010600030101010101" pitchFamily="2" charset="-122"/>
                <a:sym typeface="+mn-ea"/>
              </a:rPr>
              <a:t>   ·</a:t>
            </a:r>
            <a:r>
              <a:rPr lang="zh-CN" altLang="en-US" sz="2000" u="sng" dirty="0">
                <a:latin typeface="宋体" panose="02010600030101010101" pitchFamily="2" charset="-122"/>
                <a:ea typeface="宋体" panose="02010600030101010101" pitchFamily="2" charset="-122"/>
                <a:cs typeface="宋体" panose="02010600030101010101" pitchFamily="2" charset="-122"/>
                <a:sym typeface="+mn-ea"/>
              </a:rPr>
              <a:t>在途补助</a:t>
            </a:r>
            <a:r>
              <a:rPr lang="zh-CN" altLang="en-US" sz="2000" dirty="0">
                <a:latin typeface="宋体" panose="02010600030101010101" pitchFamily="2" charset="-122"/>
                <a:ea typeface="宋体" panose="02010600030101010101" pitchFamily="2" charset="-122"/>
                <a:cs typeface="宋体" panose="02010600030101010101" pitchFamily="2" charset="-122"/>
                <a:sym typeface="+mn-ea"/>
              </a:rPr>
              <a:t>：</a:t>
            </a:r>
            <a:r>
              <a:rPr lang="zh-CN" altLang="en-US" sz="2000" dirty="0">
                <a:latin typeface="仿宋" panose="02010609060101010101" charset="-122"/>
                <a:ea typeface="仿宋" panose="02010609060101010101" charset="-122"/>
                <a:sym typeface="+mn-ea"/>
              </a:rPr>
              <a:t>①异地评标评审 ②标准</a:t>
            </a:r>
            <a:r>
              <a:rPr lang="en-US" altLang="zh-CN" sz="2000" dirty="0">
                <a:latin typeface="仿宋" panose="02010609060101010101" charset="-122"/>
                <a:ea typeface="仿宋" panose="02010609060101010101" charset="-122"/>
                <a:sym typeface="+mn-ea"/>
              </a:rPr>
              <a:t>200</a:t>
            </a:r>
            <a:r>
              <a:rPr lang="zh-CN" altLang="en-US" sz="2000" dirty="0">
                <a:latin typeface="仿宋" panose="02010609060101010101" charset="-122"/>
                <a:ea typeface="仿宋" panose="02010609060101010101" charset="-122"/>
                <a:sym typeface="+mn-ea"/>
              </a:rPr>
              <a:t>元。</a:t>
            </a:r>
            <a:endParaRPr lang="zh-CN" altLang="en-US" sz="2000" dirty="0">
              <a:latin typeface="仿宋" panose="02010609060101010101" charset="-122"/>
              <a:ea typeface="仿宋" panose="02010609060101010101" charset="-122"/>
              <a:cs typeface="宋体" panose="02010600030101010101" pitchFamily="2" charset="-122"/>
              <a:sym typeface="+mn-ea"/>
            </a:endParaRPr>
          </a:p>
          <a:p>
            <a:pPr marL="0" indent="0" fontAlgn="base">
              <a:buNone/>
            </a:pPr>
            <a:r>
              <a:rPr lang="zh-CN" altLang="en-US" sz="2400" strike="noStrike" noProof="1">
                <a:latin typeface="宋体" panose="02010600030101010101" pitchFamily="2" charset="-122"/>
                <a:ea typeface="宋体" panose="02010600030101010101" pitchFamily="2" charset="-122"/>
                <a:cs typeface="宋体" panose="02010600030101010101" pitchFamily="2" charset="-122"/>
                <a:sym typeface="+mn-ea"/>
              </a:rPr>
              <a:t>  </a:t>
            </a:r>
          </a:p>
          <a:p>
            <a:pPr marL="0" indent="0" fontAlgn="base">
              <a:buNone/>
            </a:pPr>
            <a:r>
              <a:rPr lang="zh-CN" altLang="en-US" sz="2400" strike="noStrike" noProof="1">
                <a:latin typeface="宋体" panose="02010600030101010101" pitchFamily="2" charset="-122"/>
                <a:ea typeface="宋体" panose="02010600030101010101" pitchFamily="2" charset="-122"/>
                <a:cs typeface="宋体" panose="02010600030101010101" pitchFamily="2" charset="-122"/>
                <a:sym typeface="+mn-ea"/>
              </a:rPr>
              <a:t>   </a:t>
            </a:r>
            <a:r>
              <a:rPr lang="zh-CN" altLang="en-US" sz="2000" strike="noStrike" noProof="1">
                <a:solidFill>
                  <a:srgbClr val="FF0000"/>
                </a:solidFill>
                <a:latin typeface="方正楷体简体" charset="-122"/>
                <a:ea typeface="方正楷体简体" charset="-122"/>
              </a:rPr>
              <a:t>              </a:t>
            </a:r>
            <a:endParaRPr lang="zh-CN" altLang="en-US" sz="2000" strike="noStrike" noProof="1">
              <a:latin typeface="宋体" panose="02010600030101010101" pitchFamily="2" charset="-122"/>
              <a:ea typeface="宋体" panose="02010600030101010101" pitchFamily="2" charset="-122"/>
            </a:endParaRPr>
          </a:p>
        </p:txBody>
      </p:sp>
    </p:spTree>
  </p:cSld>
  <p:clrMapOvr>
    <a:masterClrMapping/>
  </p:clrMapOvr>
  <p:transition>
    <p:newsfla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标题 1"/>
          <p:cNvSpPr>
            <a:spLocks noGrp="1"/>
          </p:cNvSpPr>
          <p:nvPr>
            <p:ph type="title"/>
          </p:nvPr>
        </p:nvSpPr>
        <p:spPr>
          <a:ln>
            <a:miter/>
          </a:ln>
        </p:spPr>
        <p:txBody>
          <a:bodyPr vert="horz" wrap="square" lIns="91440" tIns="45720" rIns="91440" bIns="45720" numCol="1" rtlCol="0" anchor="ctr" anchorCtr="0" compatLnSpc="1">
            <a:normAutofit fontScale="90000"/>
          </a:bodyPr>
          <a:lstStyle/>
          <a:p>
            <a:pPr marL="0" marR="0" lvl="0" indent="0" algn="l" defTabSz="914400" rtl="0" eaLnBrk="1" fontAlgn="b" latinLnBrk="0" hangingPunct="1">
              <a:spcBef>
                <a:spcPct val="0"/>
              </a:spcBef>
              <a:spcAft>
                <a:spcPts val="0"/>
              </a:spcAft>
              <a:buClrTx/>
              <a:buSzTx/>
              <a:buFontTx/>
              <a:buNone/>
              <a:defRPr/>
            </a:pPr>
            <a:r>
              <a:rPr kumimoji="0" lang="zh-CN" altLang="en-US" sz="4400" b="0" i="0" u="none" strike="noStrike" kern="1200" cap="none" spc="0" normalizeH="0" baseline="0" noProof="0" dirty="0" smtClean="0">
                <a:ln>
                  <a:noFill/>
                </a:ln>
                <a:solidFill>
                  <a:schemeClr val="tx2"/>
                </a:solidFill>
                <a:effectLst/>
                <a:uLnTx/>
                <a:uFillTx/>
                <a:latin typeface="+mj-lt"/>
                <a:ea typeface="宋体" panose="02010600030101010101" pitchFamily="2" charset="-122"/>
                <a:cs typeface="+mj-cs"/>
              </a:rPr>
              <a:t/>
            </a:r>
            <a:br>
              <a:rPr kumimoji="0" lang="zh-CN" altLang="en-US" sz="4400" b="0" i="0" u="none" strike="noStrike" kern="1200" cap="none" spc="0" normalizeH="0" baseline="0" noProof="0" dirty="0" smtClean="0">
                <a:ln>
                  <a:noFill/>
                </a:ln>
                <a:solidFill>
                  <a:schemeClr val="tx2"/>
                </a:solidFill>
                <a:effectLst/>
                <a:uLnTx/>
                <a:uFillTx/>
                <a:latin typeface="+mj-lt"/>
                <a:ea typeface="宋体" panose="02010600030101010101" pitchFamily="2" charset="-122"/>
                <a:cs typeface="+mj-cs"/>
              </a:rPr>
            </a:br>
            <a:r>
              <a:rPr lang="zh-CN" altLang="en-US" sz="3200" dirty="0">
                <a:solidFill>
                  <a:srgbClr val="0070C0"/>
                </a:solidFill>
                <a:ea typeface="宋体" panose="02010600030101010101" pitchFamily="2" charset="-122"/>
                <a:sym typeface="+mn-ea"/>
              </a:rPr>
              <a:t>关于</a:t>
            </a:r>
            <a:r>
              <a:rPr lang="zh-CN" altLang="en-US" sz="3200" dirty="0">
                <a:solidFill>
                  <a:srgbClr val="0070C0"/>
                </a:solidFill>
                <a:latin typeface="宋体" panose="02010600030101010101" pitchFamily="2" charset="-122"/>
                <a:ea typeface="宋体" panose="02010600030101010101" pitchFamily="2" charset="-122"/>
                <a:sym typeface="+mn-ea"/>
              </a:rPr>
              <a:t>专家酬劳暂行标准</a:t>
            </a:r>
            <a:endParaRPr kumimoji="0" lang="zh-CN" altLang="en-US" sz="3200" b="0" i="0" u="none" strike="noStrike" kern="1200" cap="none" spc="0" normalizeH="0" baseline="0" noProof="0" dirty="0" smtClean="0">
              <a:ln>
                <a:noFill/>
              </a:ln>
              <a:solidFill>
                <a:srgbClr val="0070C0"/>
              </a:solidFill>
              <a:effectLst/>
              <a:uLnTx/>
              <a:uFillTx/>
              <a:latin typeface="宋体" panose="02010600030101010101" pitchFamily="2" charset="-122"/>
              <a:ea typeface="宋体" panose="02010600030101010101" pitchFamily="2" charset="-122"/>
              <a:cs typeface="+mj-cs"/>
              <a:sym typeface="+mn-ea"/>
            </a:endParaRPr>
          </a:p>
        </p:txBody>
      </p:sp>
      <p:sp>
        <p:nvSpPr>
          <p:cNvPr id="20482" name="内容占位符 2"/>
          <p:cNvSpPr>
            <a:spLocks noGrp="1"/>
          </p:cNvSpPr>
          <p:nvPr>
            <p:ph idx="1"/>
          </p:nvPr>
        </p:nvSpPr>
        <p:spPr>
          <a:ln>
            <a:miter/>
          </a:ln>
        </p:spPr>
        <p:txBody>
          <a:bodyPr wrap="square" lIns="91440" tIns="45720" rIns="91440" bIns="45720" anchor="t"/>
          <a:lstStyle/>
          <a:p>
            <a:pPr eaLnBrk="1" fontAlgn="base" hangingPunct="1">
              <a:buNone/>
            </a:pPr>
            <a:r>
              <a:rPr lang="en-US" altLang="zh-CN" sz="2000" strike="noStrike" noProof="1">
                <a:ea typeface="宋体" panose="02010600030101010101" pitchFamily="2" charset="-122"/>
              </a:rPr>
              <a:t>   </a:t>
            </a:r>
            <a:r>
              <a:rPr lang="en-US" altLang="zh-CN" sz="2000" strike="noStrike" noProof="1" smtClean="0">
                <a:ea typeface="宋体" panose="02010600030101010101" pitchFamily="2" charset="-122"/>
              </a:rPr>
              <a:t>  </a:t>
            </a:r>
            <a:r>
              <a:rPr lang="zh-CN" altLang="en-US" sz="2000" b="1" dirty="0" smtClean="0">
                <a:latin typeface="宋体" panose="02010600030101010101" pitchFamily="2" charset="-122"/>
                <a:ea typeface="宋体" panose="02010600030101010101" pitchFamily="2" charset="-122"/>
                <a:cs typeface="宋体" panose="02010600030101010101" pitchFamily="2" charset="-122"/>
                <a:sym typeface="+mn-ea"/>
              </a:rPr>
              <a:t>补充</a:t>
            </a:r>
            <a:r>
              <a:rPr lang="zh-CN" altLang="en-US" sz="2000" b="1" dirty="0">
                <a:latin typeface="宋体" panose="02010600030101010101" pitchFamily="2" charset="-122"/>
                <a:ea typeface="宋体" panose="02010600030101010101" pitchFamily="2" charset="-122"/>
                <a:cs typeface="宋体" panose="02010600030101010101" pitchFamily="2" charset="-122"/>
                <a:sym typeface="+mn-ea"/>
              </a:rPr>
              <a:t>：</a:t>
            </a:r>
            <a:r>
              <a:rPr lang="zh-CN" altLang="en-US" sz="2000" dirty="0">
                <a:latin typeface="宋体" panose="02010600030101010101" pitchFamily="2" charset="-122"/>
                <a:ea typeface="宋体" panose="02010600030101010101" pitchFamily="2" charset="-122"/>
                <a:sym typeface="Arial" panose="020B0604020202020204" pitchFamily="34" charset="0"/>
              </a:rPr>
              <a:t>《</a:t>
            </a:r>
            <a:r>
              <a:rPr lang="zh-CN" altLang="en-US" sz="2000" dirty="0">
                <a:latin typeface="宋体" panose="02010600030101010101" pitchFamily="2" charset="-122"/>
                <a:ea typeface="宋体" panose="02010600030101010101" pitchFamily="2" charset="-122"/>
                <a:sym typeface="华文楷体" charset="0"/>
              </a:rPr>
              <a:t>广东省发展改革委关于应急专家界定等有关事宜的复函</a:t>
            </a:r>
            <a:r>
              <a:rPr lang="zh-CN" altLang="en-US" sz="2000" dirty="0">
                <a:latin typeface="宋体" panose="02010600030101010101" pitchFamily="2" charset="-122"/>
                <a:ea typeface="宋体" panose="02010600030101010101" pitchFamily="2" charset="-122"/>
                <a:sym typeface="Arial" panose="020B0604020202020204" pitchFamily="34" charset="0"/>
              </a:rPr>
              <a:t>》</a:t>
            </a:r>
          </a:p>
          <a:p>
            <a:pPr eaLnBrk="1" fontAlgn="base" hangingPunct="1">
              <a:buNone/>
            </a:pPr>
            <a:r>
              <a:rPr lang="zh-CN" altLang="en-US" sz="2000" dirty="0">
                <a:latin typeface="宋体" panose="02010600030101010101" pitchFamily="2" charset="-122"/>
                <a:ea typeface="宋体" panose="02010600030101010101" pitchFamily="2" charset="-122"/>
                <a:sym typeface="Arial" panose="020B0604020202020204" pitchFamily="34" charset="0"/>
              </a:rPr>
              <a:t>（</a:t>
            </a:r>
            <a:r>
              <a:rPr lang="zh-CN" altLang="en-US" sz="2000" dirty="0">
                <a:latin typeface="宋体" panose="02010600030101010101" pitchFamily="2" charset="-122"/>
                <a:ea typeface="宋体" panose="02010600030101010101" pitchFamily="2" charset="-122"/>
                <a:sym typeface="+mn-ea"/>
              </a:rPr>
              <a:t>粤发改公资办函</a:t>
            </a:r>
            <a:r>
              <a:rPr lang="en-US" altLang="zh-CN" sz="2000" dirty="0">
                <a:latin typeface="宋体" panose="02010600030101010101" pitchFamily="2" charset="-122"/>
                <a:ea typeface="宋体" panose="02010600030101010101" pitchFamily="2" charset="-122"/>
                <a:sym typeface="+mn-ea"/>
              </a:rPr>
              <a:t>[2017]17</a:t>
            </a:r>
            <a:r>
              <a:rPr lang="zh-CN" altLang="en-US" sz="2000" dirty="0">
                <a:latin typeface="宋体" panose="02010600030101010101" pitchFamily="2" charset="-122"/>
                <a:ea typeface="宋体" panose="02010600030101010101" pitchFamily="2" charset="-122"/>
                <a:sym typeface="+mn-ea"/>
              </a:rPr>
              <a:t>号</a:t>
            </a:r>
            <a:r>
              <a:rPr lang="zh-CN" altLang="en-US" sz="2000" dirty="0" smtClean="0">
                <a:latin typeface="宋体" panose="02010600030101010101" pitchFamily="2" charset="-122"/>
                <a:ea typeface="宋体" panose="02010600030101010101" pitchFamily="2" charset="-122"/>
                <a:sym typeface="Arial" panose="020B0604020202020204" pitchFamily="34" charset="0"/>
              </a:rPr>
              <a:t>）</a:t>
            </a:r>
            <a:endParaRPr lang="en-US" altLang="zh-CN" sz="2000" dirty="0" smtClean="0">
              <a:latin typeface="宋体" panose="02010600030101010101" pitchFamily="2" charset="-122"/>
              <a:ea typeface="宋体" panose="02010600030101010101" pitchFamily="2" charset="-122"/>
              <a:sym typeface="Arial" panose="020B0604020202020204" pitchFamily="34" charset="0"/>
            </a:endParaRPr>
          </a:p>
          <a:p>
            <a:pPr eaLnBrk="1" fontAlgn="base" hangingPunct="1">
              <a:buNone/>
            </a:pPr>
            <a:r>
              <a:rPr lang="en-US" altLang="zh-CN" sz="2000" dirty="0" smtClean="0">
                <a:latin typeface="宋体" panose="02010600030101010101" pitchFamily="2" charset="-122"/>
                <a:ea typeface="宋体" panose="02010600030101010101" pitchFamily="2" charset="-122"/>
                <a:sym typeface="Arial" panose="020B0604020202020204" pitchFamily="34" charset="0"/>
              </a:rPr>
              <a:t>  </a:t>
            </a:r>
          </a:p>
          <a:p>
            <a:pPr eaLnBrk="1" fontAlgn="base" hangingPunct="1">
              <a:buNone/>
            </a:pPr>
            <a:r>
              <a:rPr lang="en-US" altLang="zh-CN" sz="2000" dirty="0">
                <a:latin typeface="宋体" panose="02010600030101010101" pitchFamily="2" charset="-122"/>
                <a:ea typeface="宋体" panose="02010600030101010101" pitchFamily="2" charset="-122"/>
                <a:sym typeface="Arial" panose="020B0604020202020204" pitchFamily="34" charset="0"/>
              </a:rPr>
              <a:t> </a:t>
            </a:r>
            <a:r>
              <a:rPr lang="en-US" altLang="zh-CN" sz="2000" dirty="0" smtClean="0">
                <a:latin typeface="宋体" panose="02010600030101010101" pitchFamily="2" charset="-122"/>
                <a:ea typeface="宋体" panose="02010600030101010101" pitchFamily="2" charset="-122"/>
                <a:sym typeface="Arial" panose="020B0604020202020204" pitchFamily="34" charset="0"/>
              </a:rPr>
              <a:t>  </a:t>
            </a:r>
            <a:r>
              <a:rPr lang="zh-CN" altLang="en-US" sz="2000" dirty="0" smtClean="0">
                <a:latin typeface="宋体" panose="02010600030101010101" pitchFamily="2" charset="-122"/>
                <a:ea typeface="宋体" panose="02010600030101010101" pitchFamily="2" charset="-122"/>
                <a:sym typeface="Arial" panose="020B0604020202020204" pitchFamily="34" charset="0"/>
              </a:rPr>
              <a:t>关于应急专家，</a:t>
            </a:r>
            <a:r>
              <a:rPr lang="zh-CN" altLang="en-US" sz="2000" dirty="0">
                <a:latin typeface="宋体" panose="02010600030101010101" pitchFamily="2" charset="-122"/>
                <a:ea typeface="宋体" panose="02010600030101010101" pitchFamily="2" charset="-122"/>
                <a:sym typeface="Arial" panose="020B0604020202020204" pitchFamily="34" charset="0"/>
              </a:rPr>
              <a:t>两个特征</a:t>
            </a:r>
            <a:r>
              <a:rPr lang="zh-CN" altLang="en-US" sz="2000" dirty="0" smtClean="0">
                <a:latin typeface="宋体" panose="02010600030101010101" pitchFamily="2" charset="-122"/>
                <a:ea typeface="宋体" panose="02010600030101010101" pitchFamily="2" charset="-122"/>
                <a:sym typeface="Arial" panose="020B0604020202020204" pitchFamily="34" charset="0"/>
              </a:rPr>
              <a:t>：</a:t>
            </a:r>
            <a:endParaRPr lang="en-US" altLang="zh-CN" sz="2000" dirty="0" smtClean="0">
              <a:latin typeface="宋体" panose="02010600030101010101" pitchFamily="2" charset="-122"/>
              <a:ea typeface="宋体" panose="02010600030101010101" pitchFamily="2" charset="-122"/>
              <a:sym typeface="Arial" panose="020B0604020202020204" pitchFamily="34" charset="0"/>
            </a:endParaRPr>
          </a:p>
          <a:p>
            <a:pPr eaLnBrk="1" fontAlgn="base" hangingPunct="1">
              <a:buNone/>
            </a:pPr>
            <a:r>
              <a:rPr lang="en-US" altLang="zh-CN" sz="2000" dirty="0">
                <a:latin typeface="宋体" panose="02010600030101010101" pitchFamily="2" charset="-122"/>
                <a:ea typeface="宋体" panose="02010600030101010101" pitchFamily="2" charset="-122"/>
                <a:sym typeface="Arial" panose="020B0604020202020204" pitchFamily="34" charset="0"/>
              </a:rPr>
              <a:t> </a:t>
            </a:r>
            <a:r>
              <a:rPr lang="en-US" altLang="zh-CN" sz="2000" dirty="0" smtClean="0">
                <a:latin typeface="宋体" panose="02010600030101010101" pitchFamily="2" charset="-122"/>
                <a:ea typeface="宋体" panose="02010600030101010101" pitchFamily="2" charset="-122"/>
                <a:sym typeface="Arial" panose="020B0604020202020204" pitchFamily="34" charset="0"/>
              </a:rPr>
              <a:t>   </a:t>
            </a:r>
            <a:r>
              <a:rPr lang="en-US" altLang="zh-CN" sz="2000" dirty="0" smtClean="0">
                <a:latin typeface="仿宋" panose="02010609060101010101" pitchFamily="49" charset="-122"/>
                <a:ea typeface="仿宋" panose="02010609060101010101" pitchFamily="49" charset="-122"/>
                <a:sym typeface="Arial" panose="020B0604020202020204" pitchFamily="34" charset="0"/>
              </a:rPr>
              <a:t>1.</a:t>
            </a:r>
            <a:r>
              <a:rPr lang="zh-CN" altLang="en-US" sz="2000" dirty="0" smtClean="0">
                <a:latin typeface="仿宋" panose="02010609060101010101" pitchFamily="49" charset="-122"/>
                <a:ea typeface="仿宋" panose="02010609060101010101" pitchFamily="49" charset="-122"/>
                <a:sym typeface="Arial" panose="020B0604020202020204" pitchFamily="34" charset="0"/>
              </a:rPr>
              <a:t>正常抽取行为已经履行，项目评标评审专家已经确定后，因突发</a:t>
            </a:r>
            <a:endParaRPr lang="en-US" altLang="zh-CN" sz="2000" dirty="0" smtClean="0">
              <a:latin typeface="仿宋" panose="02010609060101010101" pitchFamily="49" charset="-122"/>
              <a:ea typeface="仿宋" panose="02010609060101010101" pitchFamily="49" charset="-122"/>
              <a:sym typeface="Arial" panose="020B0604020202020204" pitchFamily="34" charset="0"/>
            </a:endParaRPr>
          </a:p>
          <a:p>
            <a:pPr eaLnBrk="1" fontAlgn="base" hangingPunct="1">
              <a:buNone/>
            </a:pPr>
            <a:r>
              <a:rPr lang="zh-CN" altLang="en-US" sz="2000" dirty="0" smtClean="0">
                <a:latin typeface="仿宋" panose="02010609060101010101" pitchFamily="49" charset="-122"/>
                <a:ea typeface="仿宋" panose="02010609060101010101" pitchFamily="49" charset="-122"/>
                <a:sym typeface="Arial" panose="020B0604020202020204" pitchFamily="34" charset="0"/>
              </a:rPr>
              <a:t>情况被迫更改、调整；</a:t>
            </a:r>
            <a:endParaRPr lang="en-US" altLang="zh-CN" sz="2000" dirty="0" smtClean="0">
              <a:latin typeface="仿宋" panose="02010609060101010101" pitchFamily="49" charset="-122"/>
              <a:ea typeface="仿宋" panose="02010609060101010101" pitchFamily="49" charset="-122"/>
              <a:sym typeface="Arial" panose="020B0604020202020204" pitchFamily="34" charset="0"/>
            </a:endParaRPr>
          </a:p>
          <a:p>
            <a:pPr eaLnBrk="1" fontAlgn="base" hangingPunct="1">
              <a:buNone/>
            </a:pPr>
            <a:r>
              <a:rPr lang="en-US" altLang="zh-CN" sz="2000" dirty="0">
                <a:latin typeface="仿宋" panose="02010609060101010101" pitchFamily="49" charset="-122"/>
                <a:ea typeface="仿宋" panose="02010609060101010101" pitchFamily="49" charset="-122"/>
                <a:sym typeface="Arial" panose="020B0604020202020204" pitchFamily="34" charset="0"/>
              </a:rPr>
              <a:t> </a:t>
            </a:r>
            <a:r>
              <a:rPr lang="en-US" altLang="zh-CN" sz="2000" dirty="0" smtClean="0">
                <a:latin typeface="仿宋" panose="02010609060101010101" pitchFamily="49" charset="-122"/>
                <a:ea typeface="仿宋" panose="02010609060101010101" pitchFamily="49" charset="-122"/>
                <a:sym typeface="Arial" panose="020B0604020202020204" pitchFamily="34" charset="0"/>
              </a:rPr>
              <a:t>   2.</a:t>
            </a:r>
            <a:r>
              <a:rPr lang="zh-CN" altLang="en-US" sz="2000" dirty="0" smtClean="0">
                <a:latin typeface="仿宋" panose="02010609060101010101" pitchFamily="49" charset="-122"/>
                <a:ea typeface="仿宋" panose="02010609060101010101" pitchFamily="49" charset="-122"/>
                <a:sym typeface="Arial" panose="020B0604020202020204" pitchFamily="34" charset="0"/>
              </a:rPr>
              <a:t>在紧急情况下确定，经补抽取确定的专家，很可能会临时改变正</a:t>
            </a:r>
            <a:endParaRPr lang="en-US" altLang="zh-CN" sz="2000" dirty="0" smtClean="0">
              <a:latin typeface="仿宋" panose="02010609060101010101" pitchFamily="49" charset="-122"/>
              <a:ea typeface="仿宋" panose="02010609060101010101" pitchFamily="49" charset="-122"/>
              <a:sym typeface="Arial" panose="020B0604020202020204" pitchFamily="34" charset="0"/>
            </a:endParaRPr>
          </a:p>
          <a:p>
            <a:pPr eaLnBrk="1" fontAlgn="base" hangingPunct="1">
              <a:buNone/>
            </a:pPr>
            <a:r>
              <a:rPr lang="zh-CN" altLang="en-US" sz="2000" dirty="0" smtClean="0">
                <a:latin typeface="仿宋" panose="02010609060101010101" pitchFamily="49" charset="-122"/>
                <a:ea typeface="仿宋" panose="02010609060101010101" pitchFamily="49" charset="-122"/>
                <a:sym typeface="Arial" panose="020B0604020202020204" pitchFamily="34" charset="0"/>
              </a:rPr>
              <a:t>常工作生活安排，且必须在规定时间内紧急赶赴评标地点。</a:t>
            </a:r>
            <a:endParaRPr lang="en-US" altLang="zh-CN" sz="2000" dirty="0" smtClean="0">
              <a:latin typeface="仿宋" panose="02010609060101010101" pitchFamily="49" charset="-122"/>
              <a:ea typeface="仿宋" panose="02010609060101010101" pitchFamily="49" charset="-122"/>
              <a:sym typeface="Arial" panose="020B0604020202020204" pitchFamily="34" charset="0"/>
            </a:endParaRPr>
          </a:p>
          <a:p>
            <a:pPr eaLnBrk="1" fontAlgn="base" hangingPunct="1">
              <a:buNone/>
            </a:pPr>
            <a:endParaRPr lang="en-US" altLang="zh-CN" sz="2000" dirty="0" smtClean="0">
              <a:latin typeface="仿宋" panose="02010609060101010101" pitchFamily="49" charset="-122"/>
              <a:ea typeface="仿宋" panose="02010609060101010101" pitchFamily="49" charset="-122"/>
              <a:sym typeface="Arial" panose="020B0604020202020204" pitchFamily="34" charset="0"/>
            </a:endParaRPr>
          </a:p>
          <a:p>
            <a:pPr eaLnBrk="1" fontAlgn="base" hangingPunct="1">
              <a:buNone/>
            </a:pPr>
            <a:r>
              <a:rPr lang="en-US" altLang="zh-CN" sz="2000" dirty="0" smtClean="0">
                <a:latin typeface="宋体" panose="02010600030101010101" pitchFamily="2" charset="-122"/>
                <a:ea typeface="宋体" panose="02010600030101010101" pitchFamily="2" charset="-122"/>
                <a:sym typeface="Arial" panose="020B0604020202020204" pitchFamily="34" charset="0"/>
              </a:rPr>
              <a:t>    </a:t>
            </a:r>
            <a:r>
              <a:rPr lang="zh-CN" altLang="en-US" sz="2000" dirty="0" smtClean="0">
                <a:latin typeface="宋体" panose="02010600030101010101" pitchFamily="2" charset="-122"/>
                <a:ea typeface="宋体" panose="02010600030101010101" pitchFamily="2" charset="-122"/>
                <a:sym typeface="Arial" panose="020B0604020202020204" pitchFamily="34" charset="0"/>
              </a:rPr>
              <a:t>按照此原则，因正常抽取确定的专家无法按时参加评标，专家抽取</a:t>
            </a:r>
            <a:endParaRPr lang="en-US" altLang="zh-CN" sz="2000" dirty="0" smtClean="0">
              <a:latin typeface="宋体" panose="02010600030101010101" pitchFamily="2" charset="-122"/>
              <a:ea typeface="宋体" panose="02010600030101010101" pitchFamily="2" charset="-122"/>
              <a:sym typeface="Arial" panose="020B0604020202020204" pitchFamily="34" charset="0"/>
            </a:endParaRPr>
          </a:p>
          <a:p>
            <a:pPr eaLnBrk="1" fontAlgn="base" hangingPunct="1">
              <a:buNone/>
            </a:pPr>
            <a:r>
              <a:rPr lang="zh-CN" altLang="en-US" sz="2000" dirty="0" smtClean="0">
                <a:latin typeface="宋体" panose="02010600030101010101" pitchFamily="2" charset="-122"/>
                <a:ea typeface="宋体" panose="02010600030101010101" pitchFamily="2" charset="-122"/>
                <a:sym typeface="Arial" panose="020B0604020202020204" pitchFamily="34" charset="0"/>
              </a:rPr>
              <a:t>申请人被迫在开标前</a:t>
            </a:r>
            <a:r>
              <a:rPr lang="en-US" altLang="zh-CN" sz="2000" dirty="0" smtClean="0">
                <a:latin typeface="宋体" panose="02010600030101010101" pitchFamily="2" charset="-122"/>
                <a:ea typeface="宋体" panose="02010600030101010101" pitchFamily="2" charset="-122"/>
                <a:sym typeface="Arial" panose="020B0604020202020204" pitchFamily="34" charset="0"/>
              </a:rPr>
              <a:t>2</a:t>
            </a:r>
            <a:r>
              <a:rPr lang="zh-CN" altLang="en-US" sz="2000" dirty="0" smtClean="0">
                <a:latin typeface="宋体" panose="02010600030101010101" pitchFamily="2" charset="-122"/>
                <a:ea typeface="宋体" panose="02010600030101010101" pitchFamily="2" charset="-122"/>
                <a:sym typeface="Arial" panose="020B0604020202020204" pitchFamily="34" charset="0"/>
              </a:rPr>
              <a:t>小时以内进行临时补抽确定的专家，均应视为应急</a:t>
            </a:r>
            <a:endParaRPr lang="en-US" altLang="zh-CN" sz="2000" dirty="0" smtClean="0">
              <a:latin typeface="宋体" panose="02010600030101010101" pitchFamily="2" charset="-122"/>
              <a:ea typeface="宋体" panose="02010600030101010101" pitchFamily="2" charset="-122"/>
              <a:sym typeface="Arial" panose="020B0604020202020204" pitchFamily="34" charset="0"/>
            </a:endParaRPr>
          </a:p>
          <a:p>
            <a:pPr eaLnBrk="1" fontAlgn="base" hangingPunct="1">
              <a:buNone/>
            </a:pPr>
            <a:r>
              <a:rPr lang="zh-CN" altLang="en-US" sz="2000" dirty="0" smtClean="0">
                <a:latin typeface="宋体" panose="02010600030101010101" pitchFamily="2" charset="-122"/>
                <a:ea typeface="宋体" panose="02010600030101010101" pitchFamily="2" charset="-122"/>
                <a:sym typeface="Arial" panose="020B0604020202020204" pitchFamily="34" charset="0"/>
              </a:rPr>
              <a:t>专家。</a:t>
            </a:r>
            <a:endParaRPr lang="en-US" altLang="zh-CN" sz="2000" dirty="0" smtClean="0">
              <a:latin typeface="宋体" panose="02010600030101010101" pitchFamily="2" charset="-122"/>
              <a:ea typeface="宋体" panose="02010600030101010101" pitchFamily="2" charset="-122"/>
              <a:sym typeface="Arial" panose="020B0604020202020204" pitchFamily="34" charset="0"/>
            </a:endParaRPr>
          </a:p>
          <a:p>
            <a:pPr eaLnBrk="1" fontAlgn="base" hangingPunct="1">
              <a:buNone/>
            </a:pPr>
            <a:endParaRPr lang="zh-CN" altLang="en-US" sz="2000" dirty="0">
              <a:latin typeface="宋体" panose="02010600030101010101" pitchFamily="2" charset="-122"/>
              <a:ea typeface="宋体" panose="02010600030101010101" pitchFamily="2" charset="-122"/>
              <a:sym typeface="Arial" panose="020B0604020202020204" pitchFamily="34" charset="0"/>
            </a:endParaRPr>
          </a:p>
          <a:p>
            <a:pPr eaLnBrk="1" fontAlgn="base" hangingPunct="1">
              <a:buNone/>
            </a:pPr>
            <a:r>
              <a:rPr lang="zh-CN" altLang="en-US" sz="2400" strike="noStrike" noProof="1">
                <a:latin typeface="宋体" panose="02010600030101010101" pitchFamily="2" charset="-122"/>
                <a:ea typeface="宋体" panose="02010600030101010101" pitchFamily="2" charset="-122"/>
                <a:cs typeface="宋体" panose="02010600030101010101" pitchFamily="2" charset="-122"/>
                <a:sym typeface="+mn-ea"/>
              </a:rPr>
              <a:t>  </a:t>
            </a:r>
            <a:r>
              <a:rPr lang="zh-CN" altLang="en-US" sz="2000" strike="noStrike" noProof="1" smtClean="0">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  </a:t>
            </a:r>
            <a:endParaRPr lang="zh-CN" altLang="en-US" sz="2000" strike="noStrike" noProof="1">
              <a:solidFill>
                <a:srgbClr val="FF0000"/>
              </a:solidFill>
              <a:latin typeface="宋体" panose="02010600030101010101" pitchFamily="2" charset="-122"/>
              <a:ea typeface="宋体" panose="02010600030101010101" pitchFamily="2" charset="-122"/>
              <a:cs typeface="宋体" panose="02010600030101010101" pitchFamily="2" charset="-122"/>
              <a:sym typeface="+mn-ea"/>
            </a:endParaRPr>
          </a:p>
          <a:p>
            <a:pPr eaLnBrk="1" fontAlgn="base" hangingPunct="1">
              <a:buNone/>
            </a:pPr>
            <a:endParaRPr lang="zh-CN" altLang="en-US" sz="2000" strike="noStrike" noProof="1">
              <a:solidFill>
                <a:srgbClr val="FF0000"/>
              </a:solidFill>
              <a:latin typeface="宋体" panose="02010600030101010101" pitchFamily="2" charset="-122"/>
              <a:ea typeface="宋体" panose="02010600030101010101" pitchFamily="2" charset="-122"/>
              <a:cs typeface="宋体" panose="02010600030101010101" pitchFamily="2" charset="-122"/>
              <a:sym typeface="+mn-ea"/>
            </a:endParaRPr>
          </a:p>
          <a:p>
            <a:pPr eaLnBrk="1" fontAlgn="base" hangingPunct="1">
              <a:buNone/>
            </a:pPr>
            <a:r>
              <a:rPr lang="zh-CN" altLang="en-US" sz="2000" strike="noStrike" noProof="1">
                <a:solidFill>
                  <a:srgbClr val="FF0000"/>
                </a:solidFill>
                <a:latin typeface="方正楷体简体" charset="-122"/>
                <a:ea typeface="方正楷体简体" charset="-122"/>
              </a:rPr>
              <a:t>             </a:t>
            </a:r>
            <a:endParaRPr lang="zh-CN" altLang="en-US" sz="2000" strike="noStrike" noProof="1">
              <a:latin typeface="宋体" panose="02010600030101010101" pitchFamily="2" charset="-122"/>
              <a:ea typeface="宋体" panose="02010600030101010101" pitchFamily="2" charset="-122"/>
            </a:endParaRPr>
          </a:p>
        </p:txBody>
      </p:sp>
    </p:spTree>
  </p:cSld>
  <p:clrMapOvr>
    <a:masterClrMapping/>
  </p:clrMapOvr>
  <p:transition>
    <p:newsfla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zh-CN" altLang="en-US" sz="2800" dirty="0">
                <a:solidFill>
                  <a:srgbClr val="0070C0"/>
                </a:solidFill>
                <a:ea typeface="宋体" panose="02010600030101010101" pitchFamily="2" charset="-122"/>
                <a:sym typeface="+mn-ea"/>
              </a:rPr>
              <a:t>关于</a:t>
            </a:r>
            <a:r>
              <a:rPr lang="zh-CN" altLang="en-US" sz="2800" dirty="0">
                <a:solidFill>
                  <a:srgbClr val="0070C0"/>
                </a:solidFill>
                <a:latin typeface="宋体" panose="02010600030101010101" pitchFamily="2" charset="-122"/>
                <a:ea typeface="宋体" panose="02010600030101010101" pitchFamily="2" charset="-122"/>
                <a:sym typeface="+mn-ea"/>
              </a:rPr>
              <a:t>专家酬劳暂行标准</a:t>
            </a:r>
            <a:endParaRPr lang="zh-CN" altLang="en-US" sz="2800" dirty="0"/>
          </a:p>
        </p:txBody>
      </p:sp>
      <p:sp>
        <p:nvSpPr>
          <p:cNvPr id="3" name="内容占位符 2"/>
          <p:cNvSpPr>
            <a:spLocks noGrp="1"/>
          </p:cNvSpPr>
          <p:nvPr>
            <p:ph idx="1"/>
          </p:nvPr>
        </p:nvSpPr>
        <p:spPr/>
        <p:txBody>
          <a:bodyPr/>
          <a:lstStyle/>
          <a:p>
            <a:pPr eaLnBrk="1" hangingPunct="1">
              <a:buNone/>
            </a:pPr>
            <a:r>
              <a:rPr lang="zh-CN" altLang="en-US" sz="2000" dirty="0">
                <a:latin typeface="宋体" panose="02010600030101010101" pitchFamily="2" charset="-122"/>
                <a:ea typeface="宋体" panose="02010600030101010101" pitchFamily="2" charset="-122"/>
                <a:cs typeface="宋体" panose="02010600030101010101" pitchFamily="2" charset="-122"/>
                <a:sym typeface="+mn-ea"/>
              </a:rPr>
              <a:t>·</a:t>
            </a:r>
            <a:r>
              <a:rPr lang="zh-CN" altLang="en-US" sz="2000" b="1" dirty="0">
                <a:latin typeface="宋体" panose="02010600030101010101" pitchFamily="2" charset="-122"/>
                <a:ea typeface="宋体" panose="02010600030101010101" pitchFamily="2" charset="-122"/>
                <a:cs typeface="宋体" panose="02010600030101010101" pitchFamily="2" charset="-122"/>
                <a:sym typeface="+mn-ea"/>
              </a:rPr>
              <a:t>住宿费用</a:t>
            </a:r>
          </a:p>
          <a:p>
            <a:pPr eaLnBrk="1" hangingPunct="1">
              <a:buNone/>
            </a:pPr>
            <a:r>
              <a:rPr lang="zh-CN" altLang="en-US" sz="2000" noProof="1">
                <a:solidFill>
                  <a:srgbClr val="FF0000"/>
                </a:solidFill>
                <a:latin typeface="宋体" panose="02010600030101010101" pitchFamily="2" charset="-122"/>
                <a:ea typeface="宋体" panose="02010600030101010101" pitchFamily="2" charset="-122"/>
                <a:cs typeface="宋体" panose="02010600030101010101" pitchFamily="2" charset="-122"/>
                <a:sym typeface="+mn-ea"/>
              </a:rPr>
              <a:t>   </a:t>
            </a:r>
            <a:r>
              <a:rPr lang="zh-CN" altLang="en-US" sz="2000" noProof="1">
                <a:latin typeface="宋体" panose="02010600030101010101" pitchFamily="2" charset="-122"/>
                <a:ea typeface="宋体" panose="02010600030101010101" pitchFamily="2" charset="-122"/>
                <a:cs typeface="宋体" panose="02010600030101010101" pitchFamily="2" charset="-122"/>
                <a:sym typeface="+mn-ea"/>
              </a:rPr>
              <a:t>条件：</a:t>
            </a:r>
          </a:p>
          <a:p>
            <a:pPr eaLnBrk="1" hangingPunct="1">
              <a:buNone/>
            </a:pPr>
            <a:r>
              <a:rPr lang="zh-CN" altLang="en-US" sz="2000" noProof="1">
                <a:latin typeface="宋体" panose="02010600030101010101" pitchFamily="2" charset="-122"/>
                <a:ea typeface="宋体" panose="02010600030101010101" pitchFamily="2" charset="-122"/>
                <a:cs typeface="宋体" panose="02010600030101010101" pitchFamily="2" charset="-122"/>
                <a:sym typeface="+mn-ea"/>
              </a:rPr>
              <a:t>   </a:t>
            </a:r>
            <a:r>
              <a:rPr lang="zh-CN" altLang="en-US" sz="2000" dirty="0">
                <a:latin typeface="仿宋" panose="02010609060101010101" charset="-122"/>
                <a:ea typeface="仿宋" panose="02010609060101010101" charset="-122"/>
                <a:cs typeface="宋体" panose="02010600030101010101" pitchFamily="2" charset="-122"/>
                <a:sym typeface="+mn-ea"/>
              </a:rPr>
              <a:t>①评标评审结束时间超过</a:t>
            </a:r>
            <a:r>
              <a:rPr lang="en-US" altLang="zh-CN" sz="2000" dirty="0">
                <a:latin typeface="仿宋" panose="02010609060101010101" charset="-122"/>
                <a:ea typeface="仿宋" panose="02010609060101010101" charset="-122"/>
                <a:cs typeface="宋体" panose="02010600030101010101" pitchFamily="2" charset="-122"/>
                <a:sym typeface="+mn-ea"/>
              </a:rPr>
              <a:t>22:00</a:t>
            </a:r>
            <a:r>
              <a:rPr lang="zh-CN" altLang="en-US" sz="2000" dirty="0">
                <a:latin typeface="仿宋" panose="02010609060101010101" charset="-122"/>
                <a:ea typeface="仿宋" panose="02010609060101010101" charset="-122"/>
                <a:cs typeface="宋体" panose="02010600030101010101" pitchFamily="2" charset="-122"/>
                <a:sym typeface="+mn-ea"/>
              </a:rPr>
              <a:t>时。（《专家酬劳暂行标准》）</a:t>
            </a:r>
          </a:p>
          <a:p>
            <a:pPr eaLnBrk="1" hangingPunct="1">
              <a:buNone/>
            </a:pPr>
            <a:r>
              <a:rPr lang="zh-CN" altLang="en-US" sz="2000" noProof="1">
                <a:latin typeface="仿宋" panose="02010609060101010101" charset="-122"/>
                <a:ea typeface="仿宋" panose="02010609060101010101" charset="-122"/>
                <a:cs typeface="宋体" panose="02010600030101010101" pitchFamily="2" charset="-122"/>
                <a:sym typeface="+mn-ea"/>
              </a:rPr>
              <a:t>   </a:t>
            </a:r>
            <a:r>
              <a:rPr lang="zh-CN" altLang="en-US" sz="2000" dirty="0">
                <a:latin typeface="仿宋" panose="02010609060101010101" charset="-122"/>
                <a:ea typeface="仿宋" panose="02010609060101010101" charset="-122"/>
                <a:cs typeface="宋体" panose="02010600030101010101" pitchFamily="2" charset="-122"/>
                <a:sym typeface="+mn-ea"/>
              </a:rPr>
              <a:t>②</a:t>
            </a:r>
            <a:r>
              <a:rPr lang="zh-CN" altLang="en-US" sz="2000" noProof="1">
                <a:latin typeface="仿宋" panose="02010609060101010101" charset="-122"/>
                <a:ea typeface="仿宋" panose="02010609060101010101" charset="-122"/>
                <a:cs typeface="宋体" panose="02010600030101010101" pitchFamily="2" charset="-122"/>
                <a:sym typeface="+mn-ea"/>
              </a:rPr>
              <a:t>因工作需要无法当天往返的，必须提前达到评标地点或评标结束后</a:t>
            </a:r>
          </a:p>
          <a:p>
            <a:pPr eaLnBrk="1" hangingPunct="1">
              <a:buNone/>
            </a:pPr>
            <a:r>
              <a:rPr lang="zh-CN" altLang="en-US" sz="2000" noProof="1">
                <a:latin typeface="仿宋" panose="02010609060101010101" charset="-122"/>
                <a:ea typeface="仿宋" panose="02010609060101010101" charset="-122"/>
                <a:cs typeface="宋体" panose="02010600030101010101" pitchFamily="2" charset="-122"/>
                <a:sym typeface="+mn-ea"/>
              </a:rPr>
              <a:t>住宿的。</a:t>
            </a:r>
          </a:p>
          <a:p>
            <a:pPr eaLnBrk="1" hangingPunct="1">
              <a:buNone/>
            </a:pPr>
            <a:r>
              <a:rPr lang="zh-CN" altLang="en-US" sz="2000" noProof="1">
                <a:latin typeface="宋体" panose="02010600030101010101" pitchFamily="2" charset="-122"/>
                <a:ea typeface="宋体" panose="02010600030101010101" pitchFamily="2" charset="-122"/>
                <a:cs typeface="宋体" panose="02010600030101010101" pitchFamily="2" charset="-122"/>
                <a:sym typeface="+mn-ea"/>
              </a:rPr>
              <a:t>   费用办法：</a:t>
            </a:r>
          </a:p>
          <a:p>
            <a:pPr eaLnBrk="1" hangingPunct="1">
              <a:buNone/>
            </a:pPr>
            <a:r>
              <a:rPr lang="zh-CN" altLang="en-US" sz="2000" noProof="1">
                <a:latin typeface="宋体" panose="02010600030101010101" pitchFamily="2" charset="-122"/>
                <a:ea typeface="宋体" panose="02010600030101010101" pitchFamily="2" charset="-122"/>
                <a:cs typeface="宋体" panose="02010600030101010101" pitchFamily="2" charset="-122"/>
                <a:sym typeface="+mn-ea"/>
              </a:rPr>
              <a:t>  </a:t>
            </a:r>
            <a:r>
              <a:rPr lang="zh-CN" altLang="en-US" sz="2000" noProof="1">
                <a:latin typeface="仿宋" panose="02010609060101010101" charset="-122"/>
                <a:ea typeface="仿宋" panose="02010609060101010101" charset="-122"/>
                <a:cs typeface="宋体" panose="02010600030101010101" pitchFamily="2" charset="-122"/>
                <a:sym typeface="+mn-ea"/>
              </a:rPr>
              <a:t> ①交易发起方应当承担专家有关住宿费用。</a:t>
            </a:r>
          </a:p>
          <a:p>
            <a:pPr eaLnBrk="1" hangingPunct="1">
              <a:buNone/>
            </a:pPr>
            <a:r>
              <a:rPr lang="zh-CN" altLang="en-US" sz="2000" dirty="0">
                <a:latin typeface="仿宋" panose="02010609060101010101" charset="-122"/>
                <a:ea typeface="仿宋" panose="02010609060101010101" charset="-122"/>
                <a:cs typeface="宋体" panose="02010600030101010101" pitchFamily="2" charset="-122"/>
                <a:sym typeface="+mn-ea"/>
              </a:rPr>
              <a:t>   ②专家如选择实报实销，可参照省直党政机关和事业单位差旅住宿费</a:t>
            </a:r>
            <a:endParaRPr lang="en-US" altLang="zh-CN" sz="2000" dirty="0">
              <a:latin typeface="仿宋" panose="02010609060101010101" charset="-122"/>
              <a:ea typeface="仿宋" panose="02010609060101010101" charset="-122"/>
              <a:cs typeface="宋体" panose="02010600030101010101" pitchFamily="2" charset="-122"/>
              <a:sym typeface="+mn-ea"/>
            </a:endParaRPr>
          </a:p>
          <a:p>
            <a:pPr eaLnBrk="1" hangingPunct="1">
              <a:buNone/>
            </a:pPr>
            <a:r>
              <a:rPr lang="zh-CN" altLang="en-US" sz="2000" dirty="0">
                <a:latin typeface="仿宋" panose="02010609060101010101" charset="-122"/>
                <a:ea typeface="仿宋" panose="02010609060101010101" charset="-122"/>
                <a:cs typeface="宋体" panose="02010600030101010101" pitchFamily="2" charset="-122"/>
                <a:sym typeface="+mn-ea"/>
              </a:rPr>
              <a:t>标准，按处级及以下住宿限额标准以内予以报销。</a:t>
            </a:r>
          </a:p>
          <a:p>
            <a:pPr eaLnBrk="1" hangingPunct="1">
              <a:buNone/>
            </a:pPr>
            <a:r>
              <a:rPr lang="zh-CN" altLang="en-US" sz="2000" dirty="0">
                <a:latin typeface="仿宋" panose="02010609060101010101" charset="-122"/>
                <a:ea typeface="仿宋" panose="02010609060101010101" charset="-122"/>
                <a:cs typeface="宋体" panose="02010600030101010101" pitchFamily="2" charset="-122"/>
                <a:sym typeface="+mn-ea"/>
              </a:rPr>
              <a:t>   ③专家如选择包干支付，一律按每晚</a:t>
            </a:r>
            <a:r>
              <a:rPr lang="en-US" altLang="zh-CN" sz="2000" dirty="0">
                <a:latin typeface="仿宋" panose="02010609060101010101" charset="-122"/>
                <a:ea typeface="仿宋" panose="02010609060101010101" charset="-122"/>
                <a:cs typeface="宋体" panose="02010600030101010101" pitchFamily="2" charset="-122"/>
                <a:sym typeface="+mn-ea"/>
              </a:rPr>
              <a:t>400</a:t>
            </a:r>
            <a:r>
              <a:rPr lang="zh-CN" altLang="en-US" sz="2000" dirty="0">
                <a:latin typeface="仿宋" panose="02010609060101010101" charset="-122"/>
                <a:ea typeface="仿宋" panose="02010609060101010101" charset="-122"/>
                <a:cs typeface="宋体" panose="02010600030101010101" pitchFamily="2" charset="-122"/>
                <a:sym typeface="+mn-ea"/>
              </a:rPr>
              <a:t>元标准计算。</a:t>
            </a:r>
            <a:endParaRPr lang="zh-CN" altLang="en-US" sz="2000" noProof="1">
              <a:latin typeface="仿宋" panose="02010609060101010101" charset="-122"/>
              <a:ea typeface="仿宋" panose="02010609060101010101" charset="-122"/>
              <a:cs typeface="宋体" panose="02010600030101010101" pitchFamily="2" charset="-122"/>
              <a:sym typeface="+mn-ea"/>
            </a:endParaRPr>
          </a:p>
        </p:txBody>
      </p:sp>
    </p:spTree>
    <p:extLst>
      <p:ext uri="{BB962C8B-B14F-4D97-AF65-F5344CB8AC3E}">
        <p14:creationId xmlns:p14="http://schemas.microsoft.com/office/powerpoint/2010/main" val="1248355026"/>
      </p:ext>
    </p:extLst>
  </p:cSld>
  <p:clrMapOvr>
    <a:masterClrMapping/>
  </p:clrMapOvr>
  <p:transition>
    <p:newsfla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标题 1"/>
          <p:cNvSpPr>
            <a:spLocks noGrp="1"/>
          </p:cNvSpPr>
          <p:nvPr>
            <p:ph type="title"/>
          </p:nvPr>
        </p:nvSpPr>
        <p:spPr>
          <a:ln>
            <a:miter/>
          </a:ln>
        </p:spPr>
        <p:txBody>
          <a:bodyPr vert="horz" wrap="square" lIns="91440" tIns="45720" rIns="91440" bIns="45720" numCol="1" rtlCol="0" anchor="ctr" anchorCtr="0" compatLnSpc="1">
            <a:normAutofit/>
          </a:bodyPr>
          <a:lstStyle/>
          <a:p>
            <a:pPr marL="0" marR="0" lvl="0" indent="0" algn="l" defTabSz="914400" rtl="0" eaLnBrk="1" fontAlgn="b" latinLnBrk="0" hangingPunct="1">
              <a:spcBef>
                <a:spcPct val="0"/>
              </a:spcBef>
              <a:spcAft>
                <a:spcPts val="0"/>
              </a:spcAft>
              <a:buClrTx/>
              <a:buSzTx/>
              <a:buFontTx/>
              <a:buNone/>
              <a:defRPr/>
            </a:pPr>
            <a:r>
              <a:rPr lang="zh-CN" altLang="en-US" sz="3200" dirty="0">
                <a:solidFill>
                  <a:srgbClr val="0070C0"/>
                </a:solidFill>
                <a:ea typeface="宋体" panose="02010600030101010101" pitchFamily="2" charset="-122"/>
                <a:sym typeface="+mn-ea"/>
              </a:rPr>
              <a:t/>
            </a:r>
            <a:br>
              <a:rPr lang="zh-CN" altLang="en-US" sz="3200" dirty="0">
                <a:solidFill>
                  <a:srgbClr val="0070C0"/>
                </a:solidFill>
                <a:ea typeface="宋体" panose="02010600030101010101" pitchFamily="2" charset="-122"/>
                <a:sym typeface="+mn-ea"/>
              </a:rPr>
            </a:br>
            <a:r>
              <a:rPr lang="zh-CN" altLang="en-US" sz="2900" dirty="0">
                <a:solidFill>
                  <a:srgbClr val="0070C0"/>
                </a:solidFill>
                <a:ea typeface="宋体" panose="02010600030101010101" pitchFamily="2" charset="-122"/>
                <a:sym typeface="+mn-ea"/>
              </a:rPr>
              <a:t>关于</a:t>
            </a:r>
            <a:r>
              <a:rPr lang="zh-CN" altLang="en-US" sz="2900" dirty="0">
                <a:solidFill>
                  <a:srgbClr val="0070C0"/>
                </a:solidFill>
                <a:latin typeface="宋体" panose="02010600030101010101" pitchFamily="2" charset="-122"/>
                <a:ea typeface="宋体" panose="02010600030101010101" pitchFamily="2" charset="-122"/>
                <a:sym typeface="+mn-ea"/>
              </a:rPr>
              <a:t>专家酬劳暂行标准</a:t>
            </a:r>
            <a:endParaRPr kumimoji="0" lang="zh-CN" altLang="en-US" sz="2900" b="0" i="0" u="none" strike="noStrike" kern="1200" cap="none" spc="0" normalizeH="0" baseline="0" noProof="0" dirty="0" smtClean="0">
              <a:ln>
                <a:noFill/>
              </a:ln>
              <a:solidFill>
                <a:srgbClr val="0070C0"/>
              </a:solidFill>
              <a:effectLst/>
              <a:uLnTx/>
              <a:uFillTx/>
              <a:latin typeface="宋体" panose="02010600030101010101" pitchFamily="2" charset="-122"/>
              <a:ea typeface="宋体" panose="02010600030101010101" pitchFamily="2" charset="-122"/>
              <a:cs typeface="+mj-cs"/>
              <a:sym typeface="+mn-ea"/>
            </a:endParaRPr>
          </a:p>
        </p:txBody>
      </p:sp>
      <p:sp>
        <p:nvSpPr>
          <p:cNvPr id="20482" name="内容占位符 2"/>
          <p:cNvSpPr>
            <a:spLocks noGrp="1"/>
          </p:cNvSpPr>
          <p:nvPr>
            <p:ph idx="1"/>
          </p:nvPr>
        </p:nvSpPr>
        <p:spPr>
          <a:ln>
            <a:miter/>
          </a:ln>
        </p:spPr>
        <p:txBody>
          <a:bodyPr wrap="square" lIns="91440" tIns="45720" rIns="91440" bIns="45720" anchor="t"/>
          <a:lstStyle/>
          <a:p>
            <a:pPr marL="0" lvl="0" indent="0" eaLnBrk="1" hangingPunct="1">
              <a:buNone/>
            </a:pPr>
            <a:r>
              <a:rPr lang="en-US" altLang="zh-CN" sz="2000" dirty="0">
                <a:ea typeface="宋体" panose="02010600030101010101" pitchFamily="2" charset="-122"/>
              </a:rPr>
              <a:t>   </a:t>
            </a:r>
            <a:endParaRPr lang="en-US" altLang="zh-CN" sz="2400" dirty="0">
              <a:solidFill>
                <a:srgbClr val="0070C0"/>
              </a:solidFill>
              <a:ea typeface="宋体" panose="02010600030101010101" pitchFamily="2" charset="-122"/>
            </a:endParaRPr>
          </a:p>
          <a:p>
            <a:pPr eaLnBrk="1" fontAlgn="base" hangingPunct="1">
              <a:buNone/>
            </a:pPr>
            <a:r>
              <a:rPr lang="zh-CN" altLang="en-US" sz="2400" dirty="0">
                <a:ea typeface="宋体" panose="02010600030101010101" pitchFamily="2" charset="-122"/>
              </a:rPr>
              <a:t>  </a:t>
            </a:r>
            <a:r>
              <a:rPr lang="zh-CN" altLang="en-US" sz="2000" dirty="0">
                <a:latin typeface="宋体" panose="02010600030101010101" pitchFamily="2" charset="-122"/>
                <a:ea typeface="宋体" panose="02010600030101010101" pitchFamily="2" charset="-122"/>
                <a:cs typeface="宋体" panose="02010600030101010101" pitchFamily="2" charset="-122"/>
                <a:sym typeface="+mn-ea"/>
              </a:rPr>
              <a:t>·</a:t>
            </a:r>
            <a:r>
              <a:rPr lang="zh-CN" altLang="en-US" sz="2000" b="1" dirty="0">
                <a:latin typeface="宋体" panose="02010600030101010101" pitchFamily="2" charset="-122"/>
                <a:ea typeface="宋体" panose="02010600030101010101" pitchFamily="2" charset="-122"/>
                <a:cs typeface="宋体" panose="02010600030101010101" pitchFamily="2" charset="-122"/>
                <a:sym typeface="+mn-ea"/>
              </a:rPr>
              <a:t>餐饮费用</a:t>
            </a:r>
          </a:p>
          <a:p>
            <a:pPr eaLnBrk="1" fontAlgn="base" hangingPunct="1">
              <a:buNone/>
            </a:pPr>
            <a:r>
              <a:rPr lang="zh-CN" altLang="en-US" sz="2000" dirty="0">
                <a:latin typeface="宋体" panose="02010600030101010101" pitchFamily="2" charset="-122"/>
                <a:ea typeface="宋体" panose="02010600030101010101" pitchFamily="2" charset="-122"/>
                <a:cs typeface="宋体" panose="02010600030101010101" pitchFamily="2" charset="-122"/>
                <a:sym typeface="+mn-ea"/>
              </a:rPr>
              <a:t>   条件：</a:t>
            </a:r>
            <a:r>
              <a:rPr lang="zh-CN" altLang="en-US" sz="2000" dirty="0">
                <a:latin typeface="仿宋" panose="02010609060101010101" charset="-122"/>
                <a:ea typeface="仿宋" panose="02010609060101010101" charset="-122"/>
                <a:cs typeface="宋体" panose="02010600030101010101" pitchFamily="2" charset="-122"/>
                <a:sym typeface="+mn-ea"/>
              </a:rPr>
              <a:t>评标评审结束时间超过</a:t>
            </a:r>
            <a:r>
              <a:rPr lang="en-US" altLang="zh-CN" sz="2000" dirty="0">
                <a:latin typeface="仿宋" panose="02010609060101010101" charset="-122"/>
                <a:ea typeface="仿宋" panose="02010609060101010101" charset="-122"/>
                <a:cs typeface="宋体" panose="02010600030101010101" pitchFamily="2" charset="-122"/>
                <a:sym typeface="+mn-ea"/>
              </a:rPr>
              <a:t>12:00</a:t>
            </a:r>
            <a:r>
              <a:rPr lang="zh-CN" altLang="en-US" sz="2000" dirty="0">
                <a:latin typeface="仿宋" panose="02010609060101010101" charset="-122"/>
                <a:ea typeface="仿宋" panose="02010609060101010101" charset="-122"/>
                <a:cs typeface="宋体" panose="02010600030101010101" pitchFamily="2" charset="-122"/>
                <a:sym typeface="+mn-ea"/>
              </a:rPr>
              <a:t>或</a:t>
            </a:r>
            <a:r>
              <a:rPr lang="en-US" altLang="zh-CN" sz="2000" dirty="0">
                <a:latin typeface="仿宋" panose="02010609060101010101" charset="-122"/>
                <a:ea typeface="仿宋" panose="02010609060101010101" charset="-122"/>
                <a:cs typeface="宋体" panose="02010600030101010101" pitchFamily="2" charset="-122"/>
                <a:sym typeface="+mn-ea"/>
              </a:rPr>
              <a:t>18:00</a:t>
            </a:r>
            <a:r>
              <a:rPr lang="zh-CN" altLang="en-US" sz="2000" dirty="0">
                <a:latin typeface="仿宋" panose="02010609060101010101" charset="-122"/>
                <a:ea typeface="仿宋" panose="02010609060101010101" charset="-122"/>
                <a:cs typeface="宋体" panose="02010600030101010101" pitchFamily="2" charset="-122"/>
                <a:sym typeface="+mn-ea"/>
              </a:rPr>
              <a:t>时，交易项目发起方或其</a:t>
            </a:r>
          </a:p>
          <a:p>
            <a:pPr eaLnBrk="1" fontAlgn="base" hangingPunct="1">
              <a:buNone/>
            </a:pPr>
            <a:r>
              <a:rPr lang="zh-CN" altLang="en-US" sz="2000" dirty="0">
                <a:latin typeface="仿宋" panose="02010609060101010101" charset="-122"/>
                <a:ea typeface="仿宋" panose="02010609060101010101" charset="-122"/>
                <a:cs typeface="宋体" panose="02010600030101010101" pitchFamily="2" charset="-122"/>
                <a:sym typeface="+mn-ea"/>
              </a:rPr>
              <a:t>委托的代理机构应当为专家统一安排午餐或晚餐，并承担相关费用。</a:t>
            </a:r>
          </a:p>
          <a:p>
            <a:pPr eaLnBrk="1" fontAlgn="base" hangingPunct="1">
              <a:buNone/>
            </a:pPr>
            <a:r>
              <a:rPr lang="zh-CN" altLang="en-US" sz="2000" dirty="0">
                <a:latin typeface="仿宋" panose="02010609060101010101" charset="-122"/>
                <a:ea typeface="仿宋" panose="02010609060101010101" charset="-122"/>
                <a:cs typeface="宋体" panose="02010600030101010101" pitchFamily="2" charset="-122"/>
                <a:sym typeface="+mn-ea"/>
              </a:rPr>
              <a:t>（《专家酬劳暂行标准》）</a:t>
            </a:r>
          </a:p>
          <a:p>
            <a:pPr eaLnBrk="1" fontAlgn="base" hangingPunct="1">
              <a:buNone/>
            </a:pPr>
            <a:endParaRPr lang="zh-CN" altLang="en-US" sz="2000" b="1" strike="noStrike" noProof="1">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eaLnBrk="1" fontAlgn="base" hangingPunct="1">
              <a:buNone/>
            </a:pPr>
            <a:r>
              <a:rPr lang="zh-CN" altLang="en-US" sz="2000" b="1" strike="noStrike" noProof="1">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lang="zh-CN" altLang="en-US" sz="2000" strike="noStrike" noProof="1">
                <a:solidFill>
                  <a:schemeClr val="tx1"/>
                </a:solidFill>
                <a:latin typeface="宋体" panose="02010600030101010101" pitchFamily="2" charset="-122"/>
                <a:ea typeface="宋体" panose="02010600030101010101" pitchFamily="2" charset="-122"/>
                <a:cs typeface="宋体" panose="02010600030101010101" pitchFamily="2" charset="-122"/>
                <a:sym typeface="+mn-ea"/>
              </a:rPr>
              <a:t>费用办法：</a:t>
            </a:r>
          </a:p>
          <a:p>
            <a:pPr eaLnBrk="1" fontAlgn="base" hangingPunct="1">
              <a:buNone/>
            </a:pPr>
            <a:r>
              <a:rPr lang="zh-CN" altLang="en-US" sz="2000" dirty="0">
                <a:latin typeface="宋体" panose="02010600030101010101" pitchFamily="2" charset="-122"/>
                <a:ea typeface="宋体" panose="02010600030101010101" pitchFamily="2" charset="-122"/>
                <a:cs typeface="宋体" panose="02010600030101010101" pitchFamily="2" charset="-122"/>
                <a:sym typeface="+mn-ea"/>
              </a:rPr>
              <a:t>  </a:t>
            </a:r>
            <a:r>
              <a:rPr lang="zh-CN" altLang="en-US" sz="2000" dirty="0">
                <a:latin typeface="仿宋" panose="02010609060101010101" charset="-122"/>
                <a:ea typeface="仿宋" panose="02010609060101010101" charset="-122"/>
                <a:cs typeface="宋体" panose="02010600030101010101" pitchFamily="2" charset="-122"/>
                <a:sym typeface="+mn-ea"/>
              </a:rPr>
              <a:t> ①交易发起方按标准为专家提供餐饮的，不再另行支付餐饮费用。       ②专家自行解决餐饮的，餐饮费用报销以整数日计算，并按照省直党</a:t>
            </a:r>
          </a:p>
          <a:p>
            <a:pPr eaLnBrk="1" fontAlgn="base" hangingPunct="1">
              <a:buNone/>
            </a:pPr>
            <a:r>
              <a:rPr lang="zh-CN" altLang="en-US" sz="2000" dirty="0">
                <a:latin typeface="仿宋" panose="02010609060101010101" charset="-122"/>
                <a:ea typeface="仿宋" panose="02010609060101010101" charset="-122"/>
                <a:cs typeface="宋体" panose="02010600030101010101" pitchFamily="2" charset="-122"/>
                <a:sym typeface="+mn-ea"/>
              </a:rPr>
              <a:t>政机关和事业单位差旅伙食补贴标准进行包干支付或实报实销。</a:t>
            </a:r>
            <a:endParaRPr lang="zh-CN" altLang="en-US" sz="2000" dirty="0">
              <a:solidFill>
                <a:srgbClr val="FF0000"/>
              </a:solidFill>
              <a:latin typeface="方正楷体简体" charset="-122"/>
              <a:ea typeface="方正楷体简体" charset="-122"/>
              <a:sym typeface="华文楷体" charset="0"/>
            </a:endParaRPr>
          </a:p>
          <a:p>
            <a:pPr marL="0" lvl="0" indent="0">
              <a:buNone/>
            </a:pPr>
            <a:endParaRPr lang="zh-CN" altLang="en-US" sz="2000" dirty="0">
              <a:solidFill>
                <a:srgbClr val="FF0000"/>
              </a:solidFill>
              <a:latin typeface="方正楷体简体" charset="-122"/>
              <a:ea typeface="方正楷体简体" charset="-122"/>
              <a:sym typeface="华文楷体" charset="0"/>
            </a:endParaRPr>
          </a:p>
          <a:p>
            <a:pPr marL="0" lvl="0" indent="0">
              <a:buNone/>
            </a:pPr>
            <a:r>
              <a:rPr lang="zh-CN" altLang="en-US" sz="2400" dirty="0">
                <a:latin typeface="宋体" panose="02010600030101010101" pitchFamily="2" charset="-122"/>
                <a:ea typeface="宋体" panose="02010600030101010101" pitchFamily="2" charset="-122"/>
                <a:sym typeface="华文楷体" charset="0"/>
              </a:rPr>
              <a:t>  </a:t>
            </a:r>
            <a:endParaRPr lang="zh-CN" altLang="en-US" sz="2000" dirty="0">
              <a:latin typeface="宋体" panose="02010600030101010101" pitchFamily="2" charset="-122"/>
              <a:ea typeface="宋体" panose="02010600030101010101" pitchFamily="2" charset="-122"/>
            </a:endParaRPr>
          </a:p>
        </p:txBody>
      </p:sp>
    </p:spTree>
  </p:cSld>
  <p:clrMapOvr>
    <a:masterClrMapping/>
  </p:clrMapOvr>
  <p:transition>
    <p:newsflash/>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zh-CN" altLang="en-US" sz="3200" dirty="0">
                <a:solidFill>
                  <a:srgbClr val="0070C0"/>
                </a:solidFill>
                <a:ea typeface="宋体" panose="02010600030101010101" pitchFamily="2" charset="-122"/>
                <a:sym typeface="+mn-ea"/>
              </a:rPr>
              <a:t>关于</a:t>
            </a:r>
            <a:r>
              <a:rPr lang="zh-CN" altLang="en-US" sz="3200" dirty="0">
                <a:solidFill>
                  <a:srgbClr val="0070C0"/>
                </a:solidFill>
                <a:latin typeface="宋体" panose="02010600030101010101" pitchFamily="2" charset="-122"/>
                <a:ea typeface="宋体" panose="02010600030101010101" pitchFamily="2" charset="-122"/>
                <a:sym typeface="+mn-ea"/>
              </a:rPr>
              <a:t>专家酬劳暂行标准</a:t>
            </a:r>
            <a:endParaRPr lang="zh-CN" altLang="en-US" sz="3200" dirty="0"/>
          </a:p>
        </p:txBody>
      </p:sp>
      <p:sp>
        <p:nvSpPr>
          <p:cNvPr id="3" name="内容占位符 2"/>
          <p:cNvSpPr>
            <a:spLocks noGrp="1"/>
          </p:cNvSpPr>
          <p:nvPr>
            <p:ph idx="1"/>
          </p:nvPr>
        </p:nvSpPr>
        <p:spPr/>
        <p:txBody>
          <a:bodyPr/>
          <a:lstStyle/>
          <a:p>
            <a:pPr marL="0" indent="0">
              <a:buNone/>
            </a:pPr>
            <a:r>
              <a:rPr lang="zh-CN" altLang="en-US" sz="2000" dirty="0" smtClean="0">
                <a:latin typeface="宋体" panose="02010600030101010101" pitchFamily="2" charset="-122"/>
                <a:ea typeface="宋体" panose="02010600030101010101" pitchFamily="2" charset="-122"/>
                <a:cs typeface="宋体" panose="02010600030101010101" pitchFamily="2" charset="-122"/>
                <a:sym typeface="+mn-ea"/>
              </a:rPr>
              <a:t>·</a:t>
            </a:r>
            <a:r>
              <a:rPr lang="zh-CN" altLang="en-US" sz="2000" b="1" dirty="0" smtClean="0">
                <a:latin typeface="宋体" panose="02010600030101010101" pitchFamily="2" charset="-122"/>
                <a:ea typeface="宋体" panose="02010600030101010101" pitchFamily="2" charset="-122"/>
                <a:cs typeface="宋体" panose="02010600030101010101" pitchFamily="2" charset="-122"/>
                <a:sym typeface="+mn-ea"/>
              </a:rPr>
              <a:t>交通费用</a:t>
            </a:r>
            <a:endParaRPr lang="en-US" altLang="zh-CN" sz="2000" b="1" dirty="0" smtClean="0">
              <a:latin typeface="宋体" panose="02010600030101010101" pitchFamily="2" charset="-122"/>
              <a:ea typeface="宋体" panose="02010600030101010101" pitchFamily="2" charset="-122"/>
              <a:cs typeface="宋体" panose="02010600030101010101" pitchFamily="2" charset="-122"/>
              <a:sym typeface="+mn-ea"/>
            </a:endParaRPr>
          </a:p>
          <a:p>
            <a:pPr marL="0" indent="0">
              <a:buNone/>
            </a:pPr>
            <a:r>
              <a:rPr lang="zh-CN" altLang="en-US" sz="2000" dirty="0" smtClean="0">
                <a:latin typeface="宋体" panose="02010600030101010101" pitchFamily="2" charset="-122"/>
                <a:ea typeface="宋体" panose="02010600030101010101" pitchFamily="2" charset="-122"/>
                <a:cs typeface="宋体" panose="02010600030101010101" pitchFamily="2" charset="-122"/>
                <a:sym typeface="+mn-ea"/>
              </a:rPr>
              <a:t>    </a:t>
            </a:r>
            <a:r>
              <a:rPr lang="zh-CN" altLang="en-US" sz="2000" dirty="0" smtClean="0">
                <a:latin typeface="仿宋" panose="02010609060101010101" charset="-122"/>
                <a:ea typeface="仿宋" panose="02010609060101010101" charset="-122"/>
                <a:cs typeface="宋体" panose="02010600030101010101" pitchFamily="2" charset="-122"/>
                <a:sym typeface="+mn-ea"/>
              </a:rPr>
              <a:t>不</a:t>
            </a:r>
            <a:r>
              <a:rPr lang="zh-CN" altLang="en-US" sz="2000" dirty="0">
                <a:latin typeface="仿宋" panose="02010609060101010101" charset="-122"/>
                <a:ea typeface="仿宋" panose="02010609060101010101" charset="-122"/>
                <a:cs typeface="宋体" panose="02010600030101010101" pitchFamily="2" charset="-122"/>
                <a:sym typeface="+mn-ea"/>
              </a:rPr>
              <a:t>提倡专家自驾车前往评标评审</a:t>
            </a:r>
            <a:r>
              <a:rPr lang="zh-CN" altLang="en-US" sz="2000" dirty="0" smtClean="0">
                <a:latin typeface="仿宋" panose="02010609060101010101" charset="-122"/>
                <a:ea typeface="仿宋" panose="02010609060101010101" charset="-122"/>
                <a:cs typeface="宋体" panose="02010600030101010101" pitchFamily="2" charset="-122"/>
                <a:sym typeface="+mn-ea"/>
              </a:rPr>
              <a:t>地点。专家自驾车前往评标评审地点或无法提供公共交通票据的，视为选择包干支付，按</a:t>
            </a:r>
            <a:r>
              <a:rPr lang="en-US" altLang="zh-CN" sz="2000" dirty="0" smtClean="0">
                <a:latin typeface="仿宋" panose="02010609060101010101" charset="-122"/>
                <a:ea typeface="仿宋" panose="02010609060101010101" charset="-122"/>
                <a:cs typeface="宋体" panose="02010600030101010101" pitchFamily="2" charset="-122"/>
                <a:sym typeface="+mn-ea"/>
              </a:rPr>
              <a:t>《</a:t>
            </a:r>
            <a:r>
              <a:rPr lang="zh-CN" altLang="en-US" sz="2000" dirty="0" smtClean="0">
                <a:latin typeface="仿宋" panose="02010609060101010101" charset="-122"/>
                <a:ea typeface="仿宋" panose="02010609060101010101" charset="-122"/>
                <a:cs typeface="宋体" panose="02010600030101010101" pitchFamily="2" charset="-122"/>
                <a:sym typeface="+mn-ea"/>
              </a:rPr>
              <a:t>专家酬劳暂行第八条标准</a:t>
            </a:r>
            <a:r>
              <a:rPr lang="en-US" altLang="zh-CN" sz="2000" dirty="0" smtClean="0">
                <a:latin typeface="仿宋" panose="02010609060101010101" charset="-122"/>
                <a:ea typeface="仿宋" panose="02010609060101010101" charset="-122"/>
                <a:cs typeface="宋体" panose="02010600030101010101" pitchFamily="2" charset="-122"/>
                <a:sym typeface="+mn-ea"/>
              </a:rPr>
              <a:t>》</a:t>
            </a:r>
            <a:r>
              <a:rPr lang="zh-CN" altLang="en-US" sz="2000" dirty="0" smtClean="0">
                <a:latin typeface="仿宋" panose="02010609060101010101" charset="-122"/>
                <a:ea typeface="仿宋" panose="02010609060101010101" charset="-122"/>
                <a:cs typeface="宋体" panose="02010600030101010101" pitchFamily="2" charset="-122"/>
                <a:sym typeface="+mn-ea"/>
              </a:rPr>
              <a:t>第八条给付交通补助即可，无需支付燃料、路桥等其他任何交通费用。</a:t>
            </a:r>
            <a:endParaRPr lang="zh-CN" altLang="en-US" sz="2000" dirty="0">
              <a:latin typeface="仿宋" panose="02010609060101010101" charset="-122"/>
              <a:ea typeface="仿宋" panose="02010609060101010101" charset="-122"/>
              <a:cs typeface="宋体" panose="02010600030101010101" pitchFamily="2" charset="-122"/>
              <a:sym typeface="+mn-ea"/>
            </a:endParaRPr>
          </a:p>
          <a:p>
            <a:endParaRPr lang="zh-CN" altLang="en-US" dirty="0"/>
          </a:p>
        </p:txBody>
      </p:sp>
    </p:spTree>
  </p:cSld>
  <p:clrMapOvr>
    <a:masterClrMapping/>
  </p:clrMapOvr>
  <p:transition>
    <p:newsflash/>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标题 1"/>
          <p:cNvSpPr>
            <a:spLocks noGrp="1"/>
          </p:cNvSpPr>
          <p:nvPr>
            <p:ph type="title"/>
          </p:nvPr>
        </p:nvSpPr>
        <p:spPr>
          <a:ln>
            <a:miter/>
          </a:ln>
        </p:spPr>
        <p:txBody>
          <a:bodyPr vert="horz" wrap="square" lIns="91440" tIns="45720" rIns="91440" bIns="45720" numCol="1" rtlCol="0" anchor="ctr" anchorCtr="0" compatLnSpc="1">
            <a:normAutofit fontScale="90000"/>
          </a:bodyPr>
          <a:lstStyle/>
          <a:p>
            <a:pPr marL="0" marR="0" lvl="0" indent="0" algn="l" defTabSz="914400" rtl="0" eaLnBrk="1" fontAlgn="b" latinLnBrk="0" hangingPunct="1">
              <a:spcBef>
                <a:spcPct val="0"/>
              </a:spcBef>
              <a:spcAft>
                <a:spcPts val="0"/>
              </a:spcAft>
              <a:buClrTx/>
              <a:buSzTx/>
              <a:buFontTx/>
              <a:buNone/>
              <a:defRPr/>
            </a:pPr>
            <a:r>
              <a:rPr kumimoji="0" lang="zh-CN" altLang="en-US" sz="4400" b="0" i="0" u="none" strike="noStrike" kern="1200" cap="none" spc="0" normalizeH="0" baseline="0" noProof="0" dirty="0" smtClean="0">
                <a:ln>
                  <a:noFill/>
                </a:ln>
                <a:solidFill>
                  <a:schemeClr val="tx2"/>
                </a:solidFill>
                <a:effectLst/>
                <a:uLnTx/>
                <a:uFillTx/>
                <a:latin typeface="+mj-lt"/>
                <a:ea typeface="宋体" panose="02010600030101010101" pitchFamily="2" charset="-122"/>
                <a:cs typeface="+mj-cs"/>
              </a:rPr>
              <a:t/>
            </a:r>
            <a:br>
              <a:rPr kumimoji="0" lang="zh-CN" altLang="en-US" sz="4400" b="0" i="0" u="none" strike="noStrike" kern="1200" cap="none" spc="0" normalizeH="0" baseline="0" noProof="0" dirty="0" smtClean="0">
                <a:ln>
                  <a:noFill/>
                </a:ln>
                <a:solidFill>
                  <a:schemeClr val="tx2"/>
                </a:solidFill>
                <a:effectLst/>
                <a:uLnTx/>
                <a:uFillTx/>
                <a:latin typeface="+mj-lt"/>
                <a:ea typeface="宋体" panose="02010600030101010101" pitchFamily="2" charset="-122"/>
                <a:cs typeface="+mj-cs"/>
              </a:rPr>
            </a:br>
            <a:r>
              <a:rPr lang="zh-CN" altLang="en-US" sz="3200" dirty="0">
                <a:solidFill>
                  <a:srgbClr val="0070C0"/>
                </a:solidFill>
                <a:ea typeface="宋体" panose="02010600030101010101" pitchFamily="2" charset="-122"/>
                <a:sym typeface="+mn-ea"/>
              </a:rPr>
              <a:t>关于</a:t>
            </a:r>
            <a:r>
              <a:rPr lang="zh-CN" altLang="en-US" sz="3200" dirty="0">
                <a:solidFill>
                  <a:srgbClr val="0070C0"/>
                </a:solidFill>
                <a:latin typeface="宋体" panose="02010600030101010101" pitchFamily="2" charset="-122"/>
                <a:ea typeface="宋体" panose="02010600030101010101" pitchFamily="2" charset="-122"/>
                <a:sym typeface="+mn-ea"/>
              </a:rPr>
              <a:t>专家酬劳暂行标准</a:t>
            </a:r>
            <a:endParaRPr kumimoji="0" lang="zh-CN" altLang="en-US" sz="3200" b="0" i="0" u="none" strike="noStrike" kern="1200" cap="none" spc="0" normalizeH="0" baseline="0" noProof="0" dirty="0" smtClean="0">
              <a:ln>
                <a:noFill/>
              </a:ln>
              <a:solidFill>
                <a:srgbClr val="0070C0"/>
              </a:solidFill>
              <a:effectLst/>
              <a:uLnTx/>
              <a:uFillTx/>
              <a:latin typeface="宋体" panose="02010600030101010101" pitchFamily="2" charset="-122"/>
              <a:ea typeface="宋体" panose="02010600030101010101" pitchFamily="2" charset="-122"/>
              <a:cs typeface="+mj-cs"/>
              <a:sym typeface="+mn-ea"/>
            </a:endParaRPr>
          </a:p>
        </p:txBody>
      </p:sp>
      <p:sp>
        <p:nvSpPr>
          <p:cNvPr id="20482" name="内容占位符 2"/>
          <p:cNvSpPr>
            <a:spLocks noGrp="1"/>
          </p:cNvSpPr>
          <p:nvPr>
            <p:ph idx="1"/>
          </p:nvPr>
        </p:nvSpPr>
        <p:spPr>
          <a:ln>
            <a:miter/>
          </a:ln>
        </p:spPr>
        <p:txBody>
          <a:bodyPr wrap="square" lIns="91440" tIns="45720" rIns="91440" bIns="45720" anchor="t"/>
          <a:lstStyle/>
          <a:p>
            <a:pPr marL="0" lvl="0" indent="0" eaLnBrk="1" hangingPunct="1">
              <a:buNone/>
            </a:pPr>
            <a:r>
              <a:rPr lang="en-US" altLang="zh-CN" sz="2000" dirty="0">
                <a:ea typeface="宋体" panose="02010600030101010101" pitchFamily="2" charset="-122"/>
              </a:rPr>
              <a:t> </a:t>
            </a:r>
            <a:endParaRPr lang="en-US" altLang="zh-CN" sz="2400" dirty="0">
              <a:solidFill>
                <a:srgbClr val="0070C0"/>
              </a:solidFill>
              <a:ea typeface="宋体" panose="02010600030101010101" pitchFamily="2" charset="-122"/>
            </a:endParaRPr>
          </a:p>
          <a:p>
            <a:pPr marL="0" lvl="0" indent="0" eaLnBrk="1" hangingPunct="1">
              <a:buNone/>
            </a:pPr>
            <a:r>
              <a:rPr lang="zh-CN" altLang="en-US" sz="2400" dirty="0">
                <a:ea typeface="宋体" panose="02010600030101010101" pitchFamily="2" charset="-122"/>
              </a:rPr>
              <a:t>  </a:t>
            </a:r>
            <a:r>
              <a:rPr lang="zh-CN" altLang="en-US" sz="2400" dirty="0">
                <a:latin typeface="宋体" panose="02010600030101010101" pitchFamily="2" charset="-122"/>
                <a:ea typeface="宋体" panose="02010600030101010101" pitchFamily="2" charset="-122"/>
                <a:sym typeface="华文楷体" charset="0"/>
              </a:rPr>
              <a:t>▲ </a:t>
            </a:r>
            <a:r>
              <a:rPr lang="zh-CN" altLang="en-US" sz="2000" dirty="0">
                <a:latin typeface="宋体" panose="02010600030101010101" pitchFamily="2" charset="-122"/>
                <a:ea typeface="宋体" panose="02010600030101010101" pitchFamily="2" charset="-122"/>
                <a:sym typeface="华文楷体" charset="0"/>
              </a:rPr>
              <a:t>专家在评标评审活动结束后，认为所得酬劳低于《专家酬劳暂行标准》确定的最低标准的，应及时向公共资源交易中心（平台）反映，或向有关行政监督部门进行投诉，不得以拒绝签名等手段进行要挟。</a:t>
            </a:r>
          </a:p>
          <a:p>
            <a:pPr marL="0" lvl="0" indent="0" eaLnBrk="1" hangingPunct="1">
              <a:buNone/>
            </a:pPr>
            <a:endParaRPr lang="zh-CN" altLang="en-US" sz="2000" dirty="0">
              <a:latin typeface="宋体" panose="02010600030101010101" pitchFamily="2" charset="-122"/>
              <a:ea typeface="宋体" panose="02010600030101010101" pitchFamily="2" charset="-122"/>
              <a:sym typeface="华文楷体" charset="0"/>
            </a:endParaRPr>
          </a:p>
          <a:p>
            <a:pPr marL="0" lvl="0" indent="0" eaLnBrk="1" hangingPunct="1">
              <a:buNone/>
            </a:pPr>
            <a:r>
              <a:rPr lang="zh-CN" altLang="en-US" sz="2000" dirty="0">
                <a:latin typeface="宋体" panose="02010600030101010101" pitchFamily="2" charset="-122"/>
                <a:ea typeface="宋体" panose="02010600030101010101" pitchFamily="2" charset="-122"/>
                <a:sym typeface="华文楷体" charset="0"/>
              </a:rPr>
              <a:t>    专家拒绝签名的，评标委员会可按照《评标委员会和评标方法暂行规定》（国家发展计划委员会等七部委令第</a:t>
            </a:r>
            <a:r>
              <a:rPr lang="en-US" altLang="zh-CN" sz="2000" dirty="0">
                <a:latin typeface="宋体" panose="02010600030101010101" pitchFamily="2" charset="-122"/>
                <a:ea typeface="宋体" panose="02010600030101010101" pitchFamily="2" charset="-122"/>
                <a:sym typeface="华文楷体" charset="0"/>
              </a:rPr>
              <a:t>12</a:t>
            </a:r>
            <a:r>
              <a:rPr lang="zh-CN" altLang="en-US" sz="2000" dirty="0">
                <a:latin typeface="宋体" panose="02010600030101010101" pitchFamily="2" charset="-122"/>
                <a:ea typeface="宋体" panose="02010600030101010101" pitchFamily="2" charset="-122"/>
                <a:sym typeface="华文楷体" charset="0"/>
              </a:rPr>
              <a:t>号》第四十三条中</a:t>
            </a:r>
            <a:r>
              <a:rPr lang="en-US" altLang="zh-CN" sz="2000" dirty="0">
                <a:latin typeface="宋体" panose="02010600030101010101" pitchFamily="2" charset="-122"/>
                <a:ea typeface="宋体" panose="02010600030101010101" pitchFamily="2" charset="-122"/>
                <a:sym typeface="华文楷体" charset="0"/>
              </a:rPr>
              <a:t>“</a:t>
            </a:r>
            <a:r>
              <a:rPr lang="zh-CN" altLang="en-US" sz="2000" dirty="0">
                <a:latin typeface="宋体" panose="02010600030101010101" pitchFamily="2" charset="-122"/>
                <a:ea typeface="宋体" panose="02010600030101010101" pitchFamily="2" charset="-122"/>
                <a:sym typeface="华文楷体" charset="0"/>
              </a:rPr>
              <a:t>评标委员会成员拒绝在评标报告上签字且不陈述其不同意见和理由的，视为同意评标结论。评标委员会应当对此作出书面说明并记录在案</a:t>
            </a:r>
            <a:r>
              <a:rPr lang="en-US" altLang="zh-CN" sz="2000" dirty="0">
                <a:latin typeface="宋体" panose="02010600030101010101" pitchFamily="2" charset="-122"/>
                <a:ea typeface="宋体" panose="02010600030101010101" pitchFamily="2" charset="-122"/>
                <a:sym typeface="华文楷体" charset="0"/>
              </a:rPr>
              <a:t>”</a:t>
            </a:r>
            <a:r>
              <a:rPr lang="zh-CN" altLang="en-US" sz="2000" dirty="0">
                <a:latin typeface="宋体" panose="02010600030101010101" pitchFamily="2" charset="-122"/>
                <a:ea typeface="宋体" panose="02010600030101010101" pitchFamily="2" charset="-122"/>
                <a:sym typeface="华文楷体" charset="0"/>
              </a:rPr>
              <a:t>有关规定执行。</a:t>
            </a:r>
            <a:r>
              <a:rPr lang="zh-CN" altLang="en-US" sz="2400" dirty="0">
                <a:latin typeface="宋体" panose="02010600030101010101" pitchFamily="2" charset="-122"/>
                <a:ea typeface="宋体" panose="02010600030101010101" pitchFamily="2" charset="-122"/>
                <a:sym typeface="华文楷体" charset="0"/>
              </a:rPr>
              <a:t>  </a:t>
            </a:r>
            <a:r>
              <a:rPr lang="zh-CN" altLang="en-US" sz="2000" dirty="0">
                <a:solidFill>
                  <a:srgbClr val="FF0000"/>
                </a:solidFill>
                <a:latin typeface="方正楷体简体" charset="-122"/>
                <a:ea typeface="方正楷体简体" charset="-122"/>
              </a:rPr>
              <a:t>              </a:t>
            </a:r>
            <a:endParaRPr lang="zh-CN" altLang="en-US" sz="2000" dirty="0">
              <a:latin typeface="宋体" panose="02010600030101010101" pitchFamily="2" charset="-122"/>
              <a:ea typeface="宋体" panose="02010600030101010101" pitchFamily="2" charset="-122"/>
            </a:endParaRPr>
          </a:p>
        </p:txBody>
      </p:sp>
    </p:spTree>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2800" dirty="0">
                <a:solidFill>
                  <a:srgbClr val="7030A0"/>
                </a:solidFill>
                <a:ea typeface="黑体" panose="02010609060101010101" pitchFamily="49" charset="-122"/>
                <a:sym typeface="+mn-ea"/>
              </a:rPr>
              <a:t>广东省综合评标评审专家库</a:t>
            </a:r>
            <a:br>
              <a:rPr lang="zh-CN" altLang="en-US" sz="2800" dirty="0">
                <a:solidFill>
                  <a:srgbClr val="7030A0"/>
                </a:solidFill>
                <a:ea typeface="黑体" panose="02010609060101010101" pitchFamily="49" charset="-122"/>
                <a:sym typeface="+mn-ea"/>
              </a:rPr>
            </a:br>
            <a:r>
              <a:rPr lang="zh-CN" altLang="en-US" sz="2800" dirty="0">
                <a:solidFill>
                  <a:srgbClr val="7030A0"/>
                </a:solidFill>
                <a:ea typeface="黑体" panose="02010609060101010101" pitchFamily="49" charset="-122"/>
                <a:sym typeface="+mn-ea"/>
              </a:rPr>
              <a:t>和评标评审专家管理相关办法</a:t>
            </a:r>
          </a:p>
        </p:txBody>
      </p:sp>
      <p:sp>
        <p:nvSpPr>
          <p:cNvPr id="3" name="内容占位符 2"/>
          <p:cNvSpPr>
            <a:spLocks noGrp="1"/>
          </p:cNvSpPr>
          <p:nvPr>
            <p:ph idx="1"/>
          </p:nvPr>
        </p:nvSpPr>
        <p:spPr/>
        <p:txBody>
          <a:bodyPr/>
          <a:lstStyle/>
          <a:p>
            <a:pPr marL="0" indent="0">
              <a:buNone/>
            </a:pPr>
            <a:r>
              <a:rPr lang="en-US" altLang="zh-CN" dirty="0"/>
              <a:t>  </a:t>
            </a:r>
          </a:p>
          <a:p>
            <a:pPr marL="0" indent="0">
              <a:buNone/>
            </a:pPr>
            <a:r>
              <a:rPr lang="en-US" altLang="zh-CN" dirty="0"/>
              <a:t>  </a:t>
            </a:r>
            <a:r>
              <a:rPr lang="en-US" altLang="zh-CN" dirty="0" smtClean="0"/>
              <a:t>        </a:t>
            </a:r>
            <a:r>
              <a:rPr lang="zh-CN" altLang="en-US" sz="2800" dirty="0" smtClean="0"/>
              <a:t>一</a:t>
            </a:r>
            <a:r>
              <a:rPr lang="zh-CN" altLang="en-US" sz="2800" dirty="0"/>
              <a:t>、专家库背景情况介绍</a:t>
            </a:r>
          </a:p>
          <a:p>
            <a:pPr marL="0" indent="0">
              <a:buNone/>
            </a:pPr>
            <a:r>
              <a:rPr lang="zh-CN" altLang="en-US" sz="2800" dirty="0"/>
              <a:t>   </a:t>
            </a:r>
            <a:r>
              <a:rPr lang="zh-CN" altLang="en-US" sz="2800" dirty="0" smtClean="0"/>
              <a:t>        二</a:t>
            </a:r>
            <a:r>
              <a:rPr lang="zh-CN" altLang="en-US" sz="2800" dirty="0"/>
              <a:t>、解读省综合库有关</a:t>
            </a:r>
            <a:r>
              <a:rPr lang="zh-CN" altLang="en-US" sz="2800" dirty="0" smtClean="0"/>
              <a:t>管理办法</a:t>
            </a:r>
            <a:endParaRPr lang="zh-CN" altLang="en-US" sz="2800" dirty="0"/>
          </a:p>
          <a:p>
            <a:pPr marL="0" indent="0">
              <a:buNone/>
            </a:pPr>
            <a:r>
              <a:rPr lang="zh-CN" altLang="en-US" sz="2800" dirty="0" smtClean="0"/>
              <a:t>           三</a:t>
            </a:r>
            <a:r>
              <a:rPr lang="zh-CN" altLang="en-US" sz="2800" dirty="0"/>
              <a:t>、</a:t>
            </a:r>
            <a:r>
              <a:rPr lang="en-US" altLang="zh-CN" sz="2800" dirty="0"/>
              <a:t>“</a:t>
            </a:r>
            <a:r>
              <a:rPr lang="zh-CN" altLang="en-US" sz="2800" dirty="0"/>
              <a:t>数说</a:t>
            </a:r>
            <a:r>
              <a:rPr lang="en-US" altLang="zh-CN" sz="2800" dirty="0"/>
              <a:t>”</a:t>
            </a:r>
            <a:r>
              <a:rPr lang="zh-CN" altLang="en-US" sz="2800" dirty="0"/>
              <a:t>专家评标评审</a:t>
            </a:r>
          </a:p>
        </p:txBody>
      </p:sp>
    </p:spTree>
  </p:cSld>
  <p:clrMapOvr>
    <a:masterClrMapping/>
  </p:clrMapOvr>
  <p:transition>
    <p:newsflash/>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标题 1"/>
          <p:cNvSpPr>
            <a:spLocks noGrp="1"/>
          </p:cNvSpPr>
          <p:nvPr>
            <p:ph type="title"/>
          </p:nvPr>
        </p:nvSpPr>
        <p:spPr>
          <a:ln>
            <a:miter/>
          </a:ln>
        </p:spPr>
        <p:txBody>
          <a:bodyPr vert="horz" wrap="square" lIns="91440" tIns="45720" rIns="91440" bIns="45720" numCol="1" rtlCol="0" anchor="ctr" anchorCtr="0" compatLnSpc="1">
            <a:normAutofit fontScale="90000"/>
          </a:bodyPr>
          <a:lstStyle/>
          <a:p>
            <a:pPr marL="0" marR="0" lvl="0" indent="0" algn="l" defTabSz="914400" rtl="0" eaLnBrk="1" fontAlgn="b" latinLnBrk="0" hangingPunct="1">
              <a:spcBef>
                <a:spcPct val="0"/>
              </a:spcBef>
              <a:spcAft>
                <a:spcPts val="0"/>
              </a:spcAft>
              <a:buClrTx/>
              <a:buSzTx/>
              <a:buFontTx/>
              <a:buNone/>
              <a:defRPr/>
            </a:pPr>
            <a:r>
              <a:rPr kumimoji="0" lang="zh-CN" altLang="en-US" sz="4400" b="0" i="0" u="none" strike="noStrike" kern="1200" cap="none" spc="0" normalizeH="0" baseline="0" noProof="0" dirty="0" smtClean="0">
                <a:ln>
                  <a:noFill/>
                </a:ln>
                <a:solidFill>
                  <a:schemeClr val="tx2"/>
                </a:solidFill>
                <a:effectLst/>
                <a:uLnTx/>
                <a:uFillTx/>
                <a:latin typeface="+mj-lt"/>
                <a:ea typeface="宋体" panose="02010600030101010101" pitchFamily="2" charset="-122"/>
                <a:cs typeface="+mj-cs"/>
              </a:rPr>
              <a:t/>
            </a:r>
            <a:br>
              <a:rPr kumimoji="0" lang="zh-CN" altLang="en-US" sz="4400" b="0" i="0" u="none" strike="noStrike" kern="1200" cap="none" spc="0" normalizeH="0" baseline="0" noProof="0" dirty="0" smtClean="0">
                <a:ln>
                  <a:noFill/>
                </a:ln>
                <a:solidFill>
                  <a:schemeClr val="tx2"/>
                </a:solidFill>
                <a:effectLst/>
                <a:uLnTx/>
                <a:uFillTx/>
                <a:latin typeface="+mj-lt"/>
                <a:ea typeface="宋体" panose="02010600030101010101" pitchFamily="2" charset="-122"/>
                <a:cs typeface="+mj-cs"/>
              </a:rPr>
            </a:br>
            <a:r>
              <a:rPr kumimoji="0" lang="zh-CN" altLang="en-US" sz="3200" b="0" i="0" u="none" strike="noStrike" kern="1200" cap="none" spc="0" normalizeH="0" baseline="0" noProof="0" dirty="0" smtClean="0">
                <a:ln>
                  <a:noFill/>
                </a:ln>
                <a:solidFill>
                  <a:srgbClr val="0070C0"/>
                </a:solidFill>
                <a:effectLst/>
                <a:uLnTx/>
                <a:uFillTx/>
                <a:latin typeface="+mj-lt"/>
                <a:ea typeface="宋体" panose="02010600030101010101" pitchFamily="2" charset="-122"/>
                <a:cs typeface="+mj-cs"/>
              </a:rPr>
              <a:t>关于专家考评暂行办法</a:t>
            </a:r>
          </a:p>
        </p:txBody>
      </p:sp>
      <p:sp>
        <p:nvSpPr>
          <p:cNvPr id="20482" name="内容占位符 2"/>
          <p:cNvSpPr>
            <a:spLocks noGrp="1"/>
          </p:cNvSpPr>
          <p:nvPr>
            <p:ph idx="1"/>
          </p:nvPr>
        </p:nvSpPr>
        <p:spPr>
          <a:ln>
            <a:miter/>
          </a:ln>
        </p:spPr>
        <p:txBody>
          <a:bodyPr wrap="square" lIns="91440" tIns="45720" rIns="91440" bIns="45720" anchor="t"/>
          <a:lstStyle/>
          <a:p>
            <a:pPr marL="0" lvl="0" indent="0" eaLnBrk="1" hangingPunct="1">
              <a:buNone/>
            </a:pPr>
            <a:r>
              <a:rPr lang="en-US" altLang="zh-CN" sz="2000" dirty="0">
                <a:ea typeface="宋体" panose="02010600030101010101" pitchFamily="2" charset="-122"/>
              </a:rPr>
              <a:t>   </a:t>
            </a:r>
            <a:r>
              <a:rPr lang="zh-CN" altLang="en-US" sz="2000" b="1" dirty="0">
                <a:ea typeface="宋体" panose="02010600030101010101" pitchFamily="2" charset="-122"/>
              </a:rPr>
              <a:t>专家考评：</a:t>
            </a:r>
            <a:r>
              <a:rPr lang="zh-CN" altLang="en-US" sz="2000" dirty="0">
                <a:ea typeface="宋体" panose="02010600030101010101" pitchFamily="2" charset="-122"/>
              </a:rPr>
              <a:t>日常考评（履职负面行为记录）、年度考评</a:t>
            </a:r>
            <a:endParaRPr lang="en-US" altLang="zh-CN" sz="2000" dirty="0">
              <a:solidFill>
                <a:srgbClr val="0070C0"/>
              </a:solidFill>
              <a:ea typeface="宋体" panose="02010600030101010101" pitchFamily="2" charset="-122"/>
            </a:endParaRPr>
          </a:p>
          <a:p>
            <a:pPr marL="0" lvl="0" indent="0" eaLnBrk="1" hangingPunct="1">
              <a:buNone/>
            </a:pPr>
            <a:r>
              <a:rPr lang="zh-CN" altLang="en-US" sz="2400" dirty="0">
                <a:ea typeface="宋体" panose="02010600030101010101" pitchFamily="2" charset="-122"/>
              </a:rPr>
              <a:t>   </a:t>
            </a:r>
          </a:p>
          <a:p>
            <a:pPr marL="0" lvl="0" indent="0" eaLnBrk="1" hangingPunct="1">
              <a:buNone/>
            </a:pPr>
            <a:r>
              <a:rPr lang="zh-CN" altLang="en-US" sz="2400" dirty="0">
                <a:ea typeface="宋体" panose="02010600030101010101" pitchFamily="2" charset="-122"/>
              </a:rPr>
              <a:t>  </a:t>
            </a:r>
            <a:r>
              <a:rPr lang="zh-CN" altLang="en-US" sz="2400" b="1" dirty="0">
                <a:ea typeface="宋体" panose="02010600030101010101" pitchFamily="2" charset="-122"/>
              </a:rPr>
              <a:t> </a:t>
            </a:r>
            <a:r>
              <a:rPr lang="en-US" altLang="zh-CN" sz="2400" b="1" dirty="0">
                <a:ea typeface="宋体" panose="02010600030101010101" pitchFamily="2" charset="-122"/>
              </a:rPr>
              <a:t>“</a:t>
            </a:r>
            <a:r>
              <a:rPr lang="zh-CN" altLang="en-US" sz="2000" b="1" dirty="0">
                <a:ea typeface="宋体" panose="02010600030101010101" pitchFamily="2" charset="-122"/>
              </a:rPr>
              <a:t>负面行为记录</a:t>
            </a:r>
            <a:r>
              <a:rPr lang="en-US" altLang="zh-CN" sz="2000" b="1" dirty="0">
                <a:ea typeface="宋体" panose="02010600030101010101" pitchFamily="2" charset="-122"/>
              </a:rPr>
              <a:t>”</a:t>
            </a:r>
            <a:r>
              <a:rPr lang="zh-CN" altLang="en-US" sz="2000" b="1" dirty="0">
                <a:ea typeface="宋体" panose="02010600030101010101" pitchFamily="2" charset="-122"/>
              </a:rPr>
              <a:t>包括：</a:t>
            </a:r>
          </a:p>
          <a:p>
            <a:pPr marL="0" lvl="0" indent="0" eaLnBrk="1" hangingPunct="1">
              <a:buNone/>
            </a:pPr>
            <a:r>
              <a:rPr lang="zh-CN" altLang="en-US" sz="2000" dirty="0">
                <a:ea typeface="宋体" panose="02010600030101010101" pitchFamily="2" charset="-122"/>
              </a:rPr>
              <a:t>   一、准守评标评审纪律情况</a:t>
            </a:r>
          </a:p>
          <a:p>
            <a:pPr marL="0" lvl="0" indent="0" eaLnBrk="1" hangingPunct="1">
              <a:buNone/>
            </a:pPr>
            <a:r>
              <a:rPr lang="zh-CN" altLang="en-US" sz="2400" dirty="0">
                <a:latin typeface="宋体" panose="02010600030101010101" pitchFamily="2" charset="-122"/>
                <a:ea typeface="宋体" panose="02010600030101010101" pitchFamily="2" charset="-122"/>
                <a:sym typeface="华文楷体" charset="0"/>
              </a:rPr>
              <a:t>    </a:t>
            </a:r>
          </a:p>
          <a:p>
            <a:pPr marL="0" lvl="0" indent="0">
              <a:buNone/>
            </a:pPr>
            <a:r>
              <a:rPr lang="zh-CN" altLang="en-US" sz="2400" dirty="0">
                <a:latin typeface="宋体" panose="02010600030101010101" pitchFamily="2" charset="-122"/>
                <a:ea typeface="宋体" panose="02010600030101010101" pitchFamily="2" charset="-122"/>
                <a:sym typeface="华文楷体" charset="0"/>
              </a:rPr>
              <a:t>     </a:t>
            </a:r>
            <a:endParaRPr lang="zh-CN" altLang="en-US" sz="2400" dirty="0">
              <a:solidFill>
                <a:srgbClr val="FF0000"/>
              </a:solidFill>
              <a:latin typeface="宋体" panose="02010600030101010101" pitchFamily="2" charset="-122"/>
              <a:ea typeface="宋体" panose="02010600030101010101" pitchFamily="2" charset="-122"/>
              <a:sym typeface="华文楷体" charset="0"/>
            </a:endParaRPr>
          </a:p>
          <a:p>
            <a:pPr marL="0" lvl="0" indent="0">
              <a:buNone/>
            </a:pPr>
            <a:r>
              <a:rPr lang="zh-CN" altLang="en-US" sz="2400" dirty="0">
                <a:latin typeface="宋体" panose="02010600030101010101" pitchFamily="2" charset="-122"/>
                <a:ea typeface="宋体" panose="02010600030101010101" pitchFamily="2" charset="-122"/>
                <a:sym typeface="华文楷体" charset="0"/>
              </a:rPr>
              <a:t>   </a:t>
            </a:r>
            <a:r>
              <a:rPr lang="zh-CN" altLang="en-US" sz="2000" dirty="0">
                <a:solidFill>
                  <a:srgbClr val="FF0000"/>
                </a:solidFill>
                <a:latin typeface="方正楷体简体" charset="-122"/>
                <a:ea typeface="方正楷体简体" charset="-122"/>
              </a:rPr>
              <a:t>              </a:t>
            </a:r>
            <a:endParaRPr lang="zh-CN" altLang="en-US" sz="2000" dirty="0">
              <a:latin typeface="宋体" panose="02010600030101010101" pitchFamily="2" charset="-122"/>
              <a:ea typeface="宋体" panose="02010600030101010101" pitchFamily="2" charset="-122"/>
            </a:endParaRPr>
          </a:p>
        </p:txBody>
      </p:sp>
      <p:graphicFrame>
        <p:nvGraphicFramePr>
          <p:cNvPr id="2" name="表格 -1"/>
          <p:cNvGraphicFramePr/>
          <p:nvPr/>
        </p:nvGraphicFramePr>
        <p:xfrm>
          <a:off x="935355" y="3261360"/>
          <a:ext cx="7536180" cy="2946400"/>
        </p:xfrm>
        <a:graphic>
          <a:graphicData uri="http://schemas.openxmlformats.org/drawingml/2006/table">
            <a:tbl>
              <a:tblPr firstRow="1" bandRow="1">
                <a:tableStyleId>{5940675A-B579-460E-94D1-54222C63F5DA}</a:tableStyleId>
              </a:tblPr>
              <a:tblGrid>
                <a:gridCol w="481330"/>
                <a:gridCol w="446405"/>
                <a:gridCol w="6608445"/>
              </a:tblGrid>
              <a:tr h="266700">
                <a:tc>
                  <a:txBody>
                    <a:bodyPr/>
                    <a:lstStyle/>
                    <a:p>
                      <a:pPr marL="0" indent="0" algn="ctr">
                        <a:buNone/>
                      </a:pPr>
                      <a:r>
                        <a:rPr lang="zh-CN" altLang="en-US" sz="1400" b="0" u="none" dirty="0">
                          <a:latin typeface="宋体" panose="02010600030101010101" pitchFamily="2" charset="-122"/>
                          <a:ea typeface="宋体" panose="02010600030101010101" pitchFamily="2" charset="-122"/>
                          <a:cs typeface="Times New Roman" panose="02020603050405020304" pitchFamily="18" charset="0"/>
                        </a:rPr>
                        <a:t>类别</a:t>
                      </a:r>
                    </a:p>
                  </a:txBody>
                  <a:tcPr marL="0" marR="0" marT="0" marB="1"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a:buNone/>
                      </a:pPr>
                      <a:r>
                        <a:rPr lang="zh-CN" altLang="en-US" sz="1400" b="0" u="none">
                          <a:latin typeface="宋体" panose="02010600030101010101" pitchFamily="2" charset="-122"/>
                          <a:ea typeface="宋体" panose="02010600030101010101" pitchFamily="2" charset="-122"/>
                          <a:cs typeface="Times New Roman" panose="02020603050405020304" pitchFamily="18" charset="0"/>
                        </a:rPr>
                        <a:t>序号</a:t>
                      </a:r>
                    </a:p>
                  </a:txBody>
                  <a:tcPr marL="0" marR="0" marT="0" marB="1"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a:buNone/>
                      </a:pPr>
                      <a:r>
                        <a:rPr lang="zh-CN" altLang="en-US" sz="1400" b="0" u="none">
                          <a:latin typeface="宋体" panose="02010600030101010101" pitchFamily="2" charset="-122"/>
                          <a:ea typeface="宋体" panose="02010600030101010101" pitchFamily="2" charset="-122"/>
                          <a:cs typeface="宋体" panose="02010600030101010101" pitchFamily="2" charset="-122"/>
                        </a:rPr>
                        <a:t>专家存在下列负面行为</a:t>
                      </a:r>
                    </a:p>
                  </a:txBody>
                  <a:tcPr marL="0" marR="0" marT="0" marB="1"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762000">
                <a:tc rowSpan="7">
                  <a:txBody>
                    <a:bodyPr/>
                    <a:lstStyle/>
                    <a:p>
                      <a:pPr marL="0" indent="0" algn="ctr">
                        <a:buNone/>
                      </a:pPr>
                      <a:r>
                        <a:rPr lang="zh-CN" altLang="en-US" sz="1400" b="0" u="none">
                          <a:latin typeface="宋体" panose="02010600030101010101" pitchFamily="2" charset="-122"/>
                          <a:ea typeface="宋体" panose="02010600030101010101" pitchFamily="2" charset="-122"/>
                          <a:cs typeface="宋体" panose="02010600030101010101" pitchFamily="2" charset="-122"/>
                        </a:rPr>
                        <a:t>遵守</a:t>
                      </a:r>
                    </a:p>
                    <a:p>
                      <a:pPr marL="0" indent="0" algn="ctr">
                        <a:buNone/>
                      </a:pPr>
                      <a:r>
                        <a:rPr lang="zh-CN" altLang="en-US" sz="1400" b="0" u="none">
                          <a:latin typeface="宋体" panose="02010600030101010101" pitchFamily="2" charset="-122"/>
                          <a:ea typeface="宋体" panose="02010600030101010101" pitchFamily="2" charset="-122"/>
                          <a:cs typeface="宋体" panose="02010600030101010101" pitchFamily="2" charset="-122"/>
                        </a:rPr>
                        <a:t>评标评审纪律情况</a:t>
                      </a:r>
                    </a:p>
                    <a:p>
                      <a:pPr marL="0" indent="0" algn="l">
                        <a:buNone/>
                      </a:pPr>
                      <a:r>
                        <a:rPr lang="en-US" altLang="zh-CN" sz="1400" b="0" u="sng">
                          <a:latin typeface="宋体" panose="02010600030101010101" pitchFamily="2" charset="-122"/>
                          <a:ea typeface="宋体" panose="02010600030101010101" pitchFamily="2" charset="-122"/>
                        </a:rPr>
                        <a:t> </a:t>
                      </a:r>
                    </a:p>
                    <a:p>
                      <a:pPr marL="0" indent="0" algn="ctr">
                        <a:buNone/>
                      </a:pPr>
                      <a:r>
                        <a:rPr lang="en-US" altLang="zh-CN" sz="1400" b="0" u="none">
                          <a:latin typeface="宋体" panose="02010600030101010101" pitchFamily="2" charset="-122"/>
                          <a:ea typeface="宋体" panose="02010600030101010101" pitchFamily="2" charset="-122"/>
                        </a:rPr>
                        <a:t> </a:t>
                      </a:r>
                    </a:p>
                    <a:p>
                      <a:pPr marL="0" indent="0" algn="l">
                        <a:buNone/>
                      </a:pPr>
                      <a:r>
                        <a:rPr lang="en-US" altLang="zh-CN" sz="1400" b="0" u="sng">
                          <a:latin typeface="宋体" panose="02010600030101010101" pitchFamily="2" charset="-122"/>
                          <a:ea typeface="宋体" panose="02010600030101010101" pitchFamily="2" charset="-122"/>
                        </a:rPr>
                        <a:t> </a:t>
                      </a:r>
                    </a:p>
                    <a:p>
                      <a:pPr marL="0" indent="0" algn="l">
                        <a:buNone/>
                      </a:pPr>
                      <a:r>
                        <a:rPr lang="en-US" altLang="zh-CN" sz="1400" b="0" u="sng">
                          <a:latin typeface="宋体" panose="02010600030101010101" pitchFamily="2" charset="-122"/>
                          <a:ea typeface="宋体" panose="02010600030101010101" pitchFamily="2" charset="-122"/>
                        </a:rPr>
                        <a:t> </a:t>
                      </a:r>
                    </a:p>
                    <a:p>
                      <a:pPr marL="0" indent="0" algn="l">
                        <a:buNone/>
                      </a:pPr>
                      <a:r>
                        <a:rPr lang="en-US" altLang="zh-CN" sz="1400" b="0" u="sng">
                          <a:latin typeface="宋体" panose="02010600030101010101" pitchFamily="2" charset="-122"/>
                          <a:ea typeface="宋体" panose="02010600030101010101" pitchFamily="2" charset="-122"/>
                        </a:rPr>
                        <a:t> </a:t>
                      </a:r>
                    </a:p>
                    <a:p>
                      <a:pPr marL="0" indent="0" algn="l">
                        <a:buNone/>
                      </a:pPr>
                      <a:r>
                        <a:rPr lang="en-US" altLang="zh-CN" sz="1400" b="0" u="sng">
                          <a:latin typeface="宋体" panose="02010600030101010101" pitchFamily="2" charset="-122"/>
                          <a:ea typeface="宋体" panose="02010600030101010101" pitchFamily="2" charset="-122"/>
                        </a:rPr>
                        <a:t> </a:t>
                      </a:r>
                      <a:endParaRPr lang="en-US" altLang="zh-CN" sz="1400" b="0" u="sng">
                        <a:latin typeface="宋体" panose="02010600030101010101" pitchFamily="2" charset="-122"/>
                        <a:ea typeface="宋体" panose="02010600030101010101" pitchFamily="2" charset="-122"/>
                        <a:cs typeface="Times New Roman" panose="02020603050405020304" pitchFamily="18" charset="0"/>
                      </a:endParaRPr>
                    </a:p>
                  </a:txBody>
                  <a:tcPr marL="0" marR="0" marT="0" marB="1"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a:buNone/>
                      </a:pPr>
                      <a:r>
                        <a:rPr lang="en-US" altLang="zh-CN" sz="1400" b="0" u="none">
                          <a:latin typeface="宋体" panose="02010600030101010101" pitchFamily="2" charset="-122"/>
                          <a:ea typeface="宋体" panose="02010600030101010101" pitchFamily="2" charset="-122"/>
                          <a:cs typeface="Times New Roman" panose="02020603050405020304" pitchFamily="18" charset="0"/>
                        </a:rPr>
                        <a:t>1</a:t>
                      </a:r>
                    </a:p>
                  </a:txBody>
                  <a:tcPr marL="0" marR="0" marT="0" marB="1"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400" b="0" u="none" dirty="0">
                          <a:solidFill>
                            <a:srgbClr val="FF0000"/>
                          </a:solidFill>
                          <a:highlight>
                            <a:srgbClr val="FFFFFF"/>
                          </a:highlight>
                          <a:latin typeface="宋体" panose="02010600030101010101" pitchFamily="2" charset="-122"/>
                          <a:ea typeface="宋体" panose="02010600030101010101" pitchFamily="2" charset="-122"/>
                          <a:cs typeface="Times New Roman" panose="02020603050405020304" pitchFamily="18" charset="0"/>
                        </a:rPr>
                        <a:t>确认出席评标评审活动后因故不能参加，未在通知集合时间</a:t>
                      </a:r>
                      <a:r>
                        <a:rPr lang="en-US" altLang="zh-CN" sz="1400" b="0" u="none" dirty="0">
                          <a:solidFill>
                            <a:srgbClr val="FF0000"/>
                          </a:solidFill>
                          <a:highlight>
                            <a:srgbClr val="FFFFFF"/>
                          </a:highlight>
                          <a:latin typeface="宋体" panose="02010600030101010101" pitchFamily="2" charset="-122"/>
                          <a:ea typeface="宋体" panose="02010600030101010101" pitchFamily="2" charset="-122"/>
                          <a:cs typeface="Times New Roman" panose="02020603050405020304" pitchFamily="18" charset="0"/>
                        </a:rPr>
                        <a:t>2</a:t>
                      </a:r>
                      <a:r>
                        <a:rPr lang="zh-CN" altLang="en-US" sz="1400" b="0" u="none" dirty="0">
                          <a:solidFill>
                            <a:srgbClr val="FF0000"/>
                          </a:solidFill>
                          <a:highlight>
                            <a:srgbClr val="FFFFFF"/>
                          </a:highlight>
                          <a:latin typeface="宋体" panose="02010600030101010101" pitchFamily="2" charset="-122"/>
                          <a:ea typeface="宋体" panose="02010600030101010101" pitchFamily="2" charset="-122"/>
                          <a:cs typeface="Times New Roman" panose="02020603050405020304" pitchFamily="18" charset="0"/>
                        </a:rPr>
                        <a:t>小时前请假的（补抽专家除外）。</a:t>
                      </a:r>
                    </a:p>
                  </a:txBody>
                  <a:tcPr marL="0" marR="0" marT="0" marB="1"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69900">
                <a:tc vMerge="1">
                  <a:txBody>
                    <a:bodyPr/>
                    <a:lstStyle/>
                    <a:p>
                      <a:endParaRPr lang="zh-CN"/>
                    </a:p>
                  </a:txBody>
                  <a:tcPr marL="0" marR="0" marT="0" marB="1"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a:buNone/>
                      </a:pPr>
                      <a:r>
                        <a:rPr lang="en-US" altLang="zh-CN" sz="1400" b="0" u="none">
                          <a:latin typeface="宋体" panose="02010600030101010101" pitchFamily="2" charset="-122"/>
                          <a:ea typeface="宋体" panose="02010600030101010101" pitchFamily="2" charset="-122"/>
                          <a:cs typeface="Times New Roman" panose="02020603050405020304" pitchFamily="18" charset="0"/>
                        </a:rPr>
                        <a:t>2</a:t>
                      </a:r>
                    </a:p>
                  </a:txBody>
                  <a:tcPr marL="0" marR="0" marT="0" marB="1"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400" b="0" u="none" dirty="0">
                          <a:solidFill>
                            <a:srgbClr val="FF0000"/>
                          </a:solidFill>
                          <a:highlight>
                            <a:srgbClr val="FFFFFF"/>
                          </a:highlight>
                          <a:latin typeface="宋体" panose="02010600030101010101" pitchFamily="2" charset="-122"/>
                          <a:ea typeface="宋体" panose="02010600030101010101" pitchFamily="2" charset="-122"/>
                          <a:cs typeface="Times New Roman" panose="02020603050405020304" pitchFamily="18" charset="0"/>
                        </a:rPr>
                        <a:t>确认出席评标评审活动后无正当理由不参加，且未及时告知专家抽取申请人。</a:t>
                      </a:r>
                    </a:p>
                  </a:txBody>
                  <a:tcPr marL="0" marR="0" marT="0" marB="1"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41300">
                <a:tc vMerge="1">
                  <a:txBody>
                    <a:bodyPr/>
                    <a:lstStyle/>
                    <a:p>
                      <a:endParaRPr lang="zh-CN"/>
                    </a:p>
                  </a:txBody>
                  <a:tcPr marL="0" marR="0" marT="0" marB="1"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a:buNone/>
                      </a:pPr>
                      <a:r>
                        <a:rPr lang="en-US" altLang="zh-CN" sz="1400" b="0" u="none">
                          <a:latin typeface="宋体" panose="02010600030101010101" pitchFamily="2" charset="-122"/>
                          <a:ea typeface="宋体" panose="02010600030101010101" pitchFamily="2" charset="-122"/>
                          <a:cs typeface="Times New Roman" panose="02020603050405020304" pitchFamily="18" charset="0"/>
                        </a:rPr>
                        <a:t>3</a:t>
                      </a:r>
                    </a:p>
                  </a:txBody>
                  <a:tcPr marL="0" marR="0" marT="0" marB="1"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400" b="0" u="none" dirty="0">
                          <a:latin typeface="宋体" panose="02010600030101010101" pitchFamily="2" charset="-122"/>
                          <a:ea typeface="宋体" panose="02010600030101010101" pitchFamily="2" charset="-122"/>
                          <a:cs typeface="Times New Roman" panose="02020603050405020304" pitchFamily="18" charset="0"/>
                        </a:rPr>
                        <a:t>迟到，影响评标评审工作整体进展。</a:t>
                      </a:r>
                    </a:p>
                  </a:txBody>
                  <a:tcPr marL="0" marR="0" marT="0" marB="1"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79400">
                <a:tc vMerge="1">
                  <a:txBody>
                    <a:bodyPr/>
                    <a:lstStyle/>
                    <a:p>
                      <a:endParaRPr lang="zh-CN"/>
                    </a:p>
                  </a:txBody>
                  <a:tcPr marL="0" marR="0" marT="0" marB="1"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a:buNone/>
                      </a:pPr>
                      <a:r>
                        <a:rPr lang="en-US" altLang="zh-CN" sz="1400" b="0" u="none">
                          <a:latin typeface="宋体" panose="02010600030101010101" pitchFamily="2" charset="-122"/>
                          <a:ea typeface="宋体" panose="02010600030101010101" pitchFamily="2" charset="-122"/>
                          <a:cs typeface="Times New Roman" panose="02020603050405020304" pitchFamily="18" charset="0"/>
                        </a:rPr>
                        <a:t>4</a:t>
                      </a:r>
                    </a:p>
                  </a:txBody>
                  <a:tcPr marL="0" marR="0" marT="0" marB="1"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400" b="0" u="none">
                          <a:latin typeface="宋体" panose="02010600030101010101" pitchFamily="2" charset="-122"/>
                          <a:ea typeface="宋体" panose="02010600030101010101" pitchFamily="2" charset="-122"/>
                          <a:cs typeface="Times New Roman" panose="02020603050405020304" pitchFamily="18" charset="0"/>
                        </a:rPr>
                        <a:t>不按要求存放或违规使用通讯工具。</a:t>
                      </a:r>
                    </a:p>
                  </a:txBody>
                  <a:tcPr marL="0" marR="0" marT="0" marB="1"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81000">
                <a:tc vMerge="1">
                  <a:txBody>
                    <a:bodyPr/>
                    <a:lstStyle/>
                    <a:p>
                      <a:endParaRPr lang="zh-CN"/>
                    </a:p>
                  </a:txBody>
                  <a:tcPr marL="0" marR="0" marT="0" marB="1"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a:buNone/>
                      </a:pPr>
                      <a:r>
                        <a:rPr lang="en-US" altLang="zh-CN" sz="1400" b="0" u="none">
                          <a:latin typeface="宋体" panose="02010600030101010101" pitchFamily="2" charset="-122"/>
                          <a:ea typeface="宋体" panose="02010600030101010101" pitchFamily="2" charset="-122"/>
                          <a:cs typeface="Times New Roman" panose="02020603050405020304" pitchFamily="18" charset="0"/>
                        </a:rPr>
                        <a:t>5</a:t>
                      </a:r>
                    </a:p>
                  </a:txBody>
                  <a:tcPr marL="0" marR="0" marT="0" marB="1"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400" b="0" u="none" dirty="0">
                          <a:latin typeface="宋体" panose="02010600030101010101" pitchFamily="2" charset="-122"/>
                          <a:ea typeface="宋体" panose="02010600030101010101" pitchFamily="2" charset="-122"/>
                          <a:cs typeface="Times New Roman" panose="02020603050405020304" pitchFamily="18" charset="0"/>
                        </a:rPr>
                        <a:t>不遵守评标评审纪律，不服从现场工作人员管理，影响正常评标评审秩序。</a:t>
                      </a:r>
                    </a:p>
                  </a:txBody>
                  <a:tcPr marL="0" marR="0" marT="0" marB="1"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79400">
                <a:tc vMerge="1">
                  <a:txBody>
                    <a:bodyPr/>
                    <a:lstStyle/>
                    <a:p>
                      <a:endParaRPr lang="zh-CN"/>
                    </a:p>
                  </a:txBody>
                  <a:tcPr marL="0" marR="0" marT="0" marB="1"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a:buNone/>
                      </a:pPr>
                      <a:r>
                        <a:rPr lang="en-US" altLang="zh-CN" sz="1400" b="0" u="none">
                          <a:latin typeface="宋体" panose="02010600030101010101" pitchFamily="2" charset="-122"/>
                          <a:ea typeface="宋体" panose="02010600030101010101" pitchFamily="2" charset="-122"/>
                          <a:cs typeface="Times New Roman" panose="02020603050405020304" pitchFamily="18" charset="0"/>
                        </a:rPr>
                        <a:t>6</a:t>
                      </a:r>
                    </a:p>
                  </a:txBody>
                  <a:tcPr marL="0" marR="0" marT="0" marB="1"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400" b="0" u="none">
                          <a:latin typeface="宋体" panose="02010600030101010101" pitchFamily="2" charset="-122"/>
                          <a:ea typeface="宋体" panose="02010600030101010101" pitchFamily="2" charset="-122"/>
                          <a:cs typeface="Times New Roman" panose="02020603050405020304" pitchFamily="18" charset="0"/>
                        </a:rPr>
                        <a:t>在评标评审过程中擅离职守，影响评标评审工作整体进展。</a:t>
                      </a:r>
                    </a:p>
                  </a:txBody>
                  <a:tcPr marL="0" marR="0" marT="0" marB="1"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66700">
                <a:tc vMerge="1">
                  <a:txBody>
                    <a:bodyPr/>
                    <a:lstStyle/>
                    <a:p>
                      <a:endParaRPr lang="zh-CN"/>
                    </a:p>
                  </a:txBody>
                  <a:tcPr marL="0" marR="0" marT="0" marB="1"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a:buNone/>
                      </a:pPr>
                      <a:r>
                        <a:rPr lang="en-US" altLang="zh-CN" sz="1400" b="0" u="none">
                          <a:latin typeface="宋体" panose="02010600030101010101" pitchFamily="2" charset="-122"/>
                          <a:ea typeface="宋体" panose="02010600030101010101" pitchFamily="2" charset="-122"/>
                          <a:cs typeface="Times New Roman" panose="02020603050405020304" pitchFamily="18" charset="0"/>
                        </a:rPr>
                        <a:t>7</a:t>
                      </a:r>
                    </a:p>
                  </a:txBody>
                  <a:tcPr marL="0" marR="0" marT="0" marB="1"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400" b="0" u="none" dirty="0">
                          <a:latin typeface="宋体" panose="02010600030101010101" pitchFamily="2" charset="-122"/>
                          <a:ea typeface="宋体" panose="02010600030101010101" pitchFamily="2" charset="-122"/>
                          <a:cs typeface="Times New Roman" panose="02020603050405020304" pitchFamily="18" charset="0"/>
                        </a:rPr>
                        <a:t>其他违反评标评审纪律的情况。</a:t>
                      </a:r>
                    </a:p>
                  </a:txBody>
                  <a:tcPr marL="0" marR="0" marT="0" marB="1"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p:newsflash/>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标题 1"/>
          <p:cNvSpPr>
            <a:spLocks noGrp="1"/>
          </p:cNvSpPr>
          <p:nvPr>
            <p:ph type="title"/>
          </p:nvPr>
        </p:nvSpPr>
        <p:spPr>
          <a:ln>
            <a:miter/>
          </a:ln>
        </p:spPr>
        <p:txBody>
          <a:bodyPr vert="horz" wrap="square" lIns="91440" tIns="45720" rIns="91440" bIns="45720" numCol="1" rtlCol="0" anchor="ctr" anchorCtr="0" compatLnSpc="1">
            <a:normAutofit fontScale="90000"/>
          </a:bodyPr>
          <a:lstStyle/>
          <a:p>
            <a:pPr marL="0" marR="0" lvl="0" indent="0" algn="l" defTabSz="914400" rtl="0" eaLnBrk="1" fontAlgn="b" latinLnBrk="0" hangingPunct="1">
              <a:spcBef>
                <a:spcPct val="0"/>
              </a:spcBef>
              <a:spcAft>
                <a:spcPts val="0"/>
              </a:spcAft>
              <a:buClrTx/>
              <a:buSzTx/>
              <a:buFontTx/>
              <a:buNone/>
              <a:defRPr/>
            </a:pPr>
            <a:r>
              <a:rPr kumimoji="0" lang="zh-CN" altLang="en-US" sz="4400" b="0" i="0" u="none" strike="noStrike" kern="1200" cap="none" spc="0" normalizeH="0" baseline="0" noProof="0" dirty="0" smtClean="0">
                <a:ln>
                  <a:noFill/>
                </a:ln>
                <a:solidFill>
                  <a:schemeClr val="tx2"/>
                </a:solidFill>
                <a:effectLst/>
                <a:uLnTx/>
                <a:uFillTx/>
                <a:latin typeface="+mj-lt"/>
                <a:ea typeface="宋体" panose="02010600030101010101" pitchFamily="2" charset="-122"/>
                <a:cs typeface="+mj-cs"/>
              </a:rPr>
              <a:t/>
            </a:r>
            <a:br>
              <a:rPr kumimoji="0" lang="zh-CN" altLang="en-US" sz="4400" b="0" i="0" u="none" strike="noStrike" kern="1200" cap="none" spc="0" normalizeH="0" baseline="0" noProof="0" dirty="0" smtClean="0">
                <a:ln>
                  <a:noFill/>
                </a:ln>
                <a:solidFill>
                  <a:schemeClr val="tx2"/>
                </a:solidFill>
                <a:effectLst/>
                <a:uLnTx/>
                <a:uFillTx/>
                <a:latin typeface="+mj-lt"/>
                <a:ea typeface="宋体" panose="02010600030101010101" pitchFamily="2" charset="-122"/>
                <a:cs typeface="+mj-cs"/>
              </a:rPr>
            </a:br>
            <a:r>
              <a:rPr lang="zh-CN" altLang="en-US" sz="3200" noProof="0" dirty="0" smtClean="0">
                <a:ln>
                  <a:noFill/>
                </a:ln>
                <a:solidFill>
                  <a:srgbClr val="0070C0"/>
                </a:solidFill>
                <a:effectLst/>
                <a:uLnTx/>
                <a:uFillTx/>
                <a:ea typeface="宋体" panose="02010600030101010101" pitchFamily="2" charset="-122"/>
                <a:sym typeface="+mn-ea"/>
              </a:rPr>
              <a:t>关于专家考评暂行办法</a:t>
            </a:r>
            <a:endParaRPr kumimoji="0" lang="zh-CN" altLang="en-US" sz="3200" b="0" i="0" u="none" strike="noStrike" kern="1200" cap="none" spc="0" normalizeH="0" baseline="0" noProof="0" dirty="0" smtClean="0">
              <a:ln>
                <a:noFill/>
              </a:ln>
              <a:solidFill>
                <a:schemeClr val="tx2"/>
              </a:solidFill>
              <a:effectLst/>
              <a:uLnTx/>
              <a:uFillTx/>
              <a:latin typeface="+mj-lt"/>
              <a:ea typeface="宋体" panose="02010600030101010101" pitchFamily="2" charset="-122"/>
              <a:cs typeface="+mj-cs"/>
            </a:endParaRPr>
          </a:p>
        </p:txBody>
      </p:sp>
      <p:sp>
        <p:nvSpPr>
          <p:cNvPr id="20482" name="内容占位符 2"/>
          <p:cNvSpPr>
            <a:spLocks noGrp="1"/>
          </p:cNvSpPr>
          <p:nvPr>
            <p:ph idx="1"/>
          </p:nvPr>
        </p:nvSpPr>
        <p:spPr>
          <a:ln>
            <a:miter/>
          </a:ln>
        </p:spPr>
        <p:txBody>
          <a:bodyPr wrap="square" lIns="91440" tIns="45720" rIns="91440" bIns="45720" anchor="t"/>
          <a:lstStyle/>
          <a:p>
            <a:pPr marL="0" lvl="0" indent="0" eaLnBrk="1" hangingPunct="1">
              <a:buNone/>
            </a:pPr>
            <a:r>
              <a:rPr lang="en-US" altLang="zh-CN" sz="2000" dirty="0">
                <a:ea typeface="宋体" panose="02010600030101010101" pitchFamily="2" charset="-122"/>
              </a:rPr>
              <a:t>   </a:t>
            </a:r>
            <a:r>
              <a:rPr lang="zh-CN" altLang="en-US" sz="2000" dirty="0">
                <a:ea typeface="宋体" panose="02010600030101010101" pitchFamily="2" charset="-122"/>
              </a:rPr>
              <a:t>二、遵守职业道德情况</a:t>
            </a:r>
            <a:endParaRPr lang="zh-CN" altLang="en-US" sz="2000" dirty="0">
              <a:latin typeface="宋体" panose="02010600030101010101" pitchFamily="2" charset="-122"/>
              <a:ea typeface="宋体" panose="02010600030101010101" pitchFamily="2" charset="-122"/>
              <a:sym typeface="华文楷体" charset="0"/>
            </a:endParaRPr>
          </a:p>
          <a:p>
            <a:pPr marL="0" lvl="0" indent="0" eaLnBrk="1" hangingPunct="1">
              <a:buNone/>
            </a:pPr>
            <a:endParaRPr lang="en-US" altLang="zh-CN" sz="2000" dirty="0">
              <a:latin typeface="宋体" panose="02010600030101010101" pitchFamily="2" charset="-122"/>
              <a:ea typeface="宋体" panose="02010600030101010101" pitchFamily="2" charset="-122"/>
              <a:sym typeface="华文楷体" charset="0"/>
            </a:endParaRPr>
          </a:p>
        </p:txBody>
      </p:sp>
      <p:graphicFrame>
        <p:nvGraphicFramePr>
          <p:cNvPr id="2" name="表格 1"/>
          <p:cNvGraphicFramePr/>
          <p:nvPr/>
        </p:nvGraphicFramePr>
        <p:xfrm>
          <a:off x="818515" y="2176145"/>
          <a:ext cx="7284720" cy="4382136"/>
        </p:xfrm>
        <a:graphic>
          <a:graphicData uri="http://schemas.openxmlformats.org/drawingml/2006/table">
            <a:tbl>
              <a:tblPr firstRow="1" bandRow="1">
                <a:tableStyleId>{5940675A-B579-460E-94D1-54222C63F5DA}</a:tableStyleId>
              </a:tblPr>
              <a:tblGrid>
                <a:gridCol w="650240"/>
                <a:gridCol w="616585"/>
                <a:gridCol w="6017895"/>
              </a:tblGrid>
              <a:tr h="457835">
                <a:tc>
                  <a:txBody>
                    <a:bodyPr/>
                    <a:lstStyle/>
                    <a:p>
                      <a:pPr marL="0" indent="0" algn="ctr">
                        <a:buNone/>
                      </a:pPr>
                      <a:r>
                        <a:rPr lang="zh-CN" altLang="en-US" sz="1400" b="0" u="none" dirty="0">
                          <a:latin typeface="Times New Roman" panose="02020603050405020304" pitchFamily="18" charset="0"/>
                          <a:ea typeface="Times New Roman" panose="02020603050405020304" pitchFamily="18" charset="0"/>
                          <a:cs typeface="Times New Roman" panose="02020603050405020304" pitchFamily="18" charset="0"/>
                        </a:rPr>
                        <a:t>类别</a:t>
                      </a:r>
                    </a:p>
                  </a:txBody>
                  <a:tcPr marL="0" marR="0" marT="0" marB="1"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a:buNone/>
                      </a:pPr>
                      <a:r>
                        <a:rPr lang="zh-CN" altLang="en-US" sz="1400" b="0" u="none">
                          <a:latin typeface="Times New Roman" panose="02020603050405020304" pitchFamily="18" charset="0"/>
                          <a:ea typeface="Times New Roman" panose="02020603050405020304" pitchFamily="18" charset="0"/>
                          <a:cs typeface="Times New Roman" panose="02020603050405020304" pitchFamily="18" charset="0"/>
                        </a:rPr>
                        <a:t>序号</a:t>
                      </a:r>
                    </a:p>
                  </a:txBody>
                  <a:tcPr marL="0" marR="0" marT="0" marB="1"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a:buNone/>
                      </a:pPr>
                      <a:r>
                        <a:rPr lang="zh-CN" altLang="en-US" sz="1400" b="0" u="none">
                          <a:latin typeface="宋体" panose="02010600030101010101" pitchFamily="2" charset="-122"/>
                          <a:ea typeface="宋体" panose="02010600030101010101" pitchFamily="2" charset="-122"/>
                          <a:cs typeface="宋体" panose="02010600030101010101" pitchFamily="2" charset="-122"/>
                        </a:rPr>
                        <a:t>专家存在下列负面行为</a:t>
                      </a:r>
                    </a:p>
                  </a:txBody>
                  <a:tcPr marL="0" marR="0" marT="0" marB="1"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10845">
                <a:tc rowSpan="11">
                  <a:txBody>
                    <a:bodyPr/>
                    <a:lstStyle/>
                    <a:p>
                      <a:pPr marL="0" indent="0" algn="ctr">
                        <a:buNone/>
                      </a:pPr>
                      <a:endParaRPr lang="zh-CN" altLang="en-US" sz="1400" b="0" u="none">
                        <a:latin typeface="宋体" panose="02010600030101010101" pitchFamily="2" charset="-122"/>
                        <a:ea typeface="宋体" panose="02010600030101010101" pitchFamily="2" charset="-122"/>
                        <a:cs typeface="宋体" panose="02010600030101010101" pitchFamily="2" charset="-122"/>
                      </a:endParaRPr>
                    </a:p>
                    <a:p>
                      <a:pPr marL="0" indent="0" algn="ctr">
                        <a:buNone/>
                      </a:pPr>
                      <a:endParaRPr lang="zh-CN" altLang="en-US" sz="1400" b="0" u="none">
                        <a:latin typeface="宋体" panose="02010600030101010101" pitchFamily="2" charset="-122"/>
                        <a:ea typeface="宋体" panose="02010600030101010101" pitchFamily="2" charset="-122"/>
                        <a:cs typeface="宋体" panose="02010600030101010101" pitchFamily="2" charset="-122"/>
                      </a:endParaRPr>
                    </a:p>
                    <a:p>
                      <a:pPr marL="0" indent="0" algn="ctr">
                        <a:buNone/>
                      </a:pPr>
                      <a:endParaRPr lang="zh-CN" altLang="en-US" sz="1400" b="0" u="none">
                        <a:latin typeface="宋体" panose="02010600030101010101" pitchFamily="2" charset="-122"/>
                        <a:ea typeface="宋体" panose="02010600030101010101" pitchFamily="2" charset="-122"/>
                        <a:cs typeface="宋体" panose="02010600030101010101" pitchFamily="2" charset="-122"/>
                      </a:endParaRPr>
                    </a:p>
                    <a:p>
                      <a:pPr marL="0" indent="0" algn="ctr">
                        <a:buNone/>
                      </a:pPr>
                      <a:endParaRPr lang="zh-CN" altLang="en-US" sz="1400" b="0" u="none">
                        <a:latin typeface="宋体" panose="02010600030101010101" pitchFamily="2" charset="-122"/>
                        <a:ea typeface="宋体" panose="02010600030101010101" pitchFamily="2" charset="-122"/>
                        <a:cs typeface="宋体" panose="02010600030101010101" pitchFamily="2" charset="-122"/>
                      </a:endParaRPr>
                    </a:p>
                    <a:p>
                      <a:pPr marL="0" indent="0" algn="ctr">
                        <a:buNone/>
                      </a:pPr>
                      <a:r>
                        <a:rPr lang="zh-CN" altLang="en-US" sz="1400" b="0" u="none">
                          <a:latin typeface="宋体" panose="02010600030101010101" pitchFamily="2" charset="-122"/>
                          <a:ea typeface="宋体" panose="02010600030101010101" pitchFamily="2" charset="-122"/>
                          <a:cs typeface="宋体" panose="02010600030101010101" pitchFamily="2" charset="-122"/>
                        </a:rPr>
                        <a:t>遵守</a:t>
                      </a:r>
                    </a:p>
                    <a:p>
                      <a:pPr marL="0" indent="0" algn="ctr">
                        <a:buNone/>
                      </a:pPr>
                      <a:r>
                        <a:rPr lang="zh-CN" altLang="en-US" sz="1400" b="0" u="none">
                          <a:latin typeface="宋体" panose="02010600030101010101" pitchFamily="2" charset="-122"/>
                          <a:ea typeface="宋体" panose="02010600030101010101" pitchFamily="2" charset="-122"/>
                          <a:cs typeface="宋体" panose="02010600030101010101" pitchFamily="2" charset="-122"/>
                        </a:rPr>
                        <a:t>职业</a:t>
                      </a:r>
                    </a:p>
                    <a:p>
                      <a:pPr marL="0" indent="0" algn="ctr">
                        <a:buNone/>
                      </a:pPr>
                      <a:r>
                        <a:rPr lang="zh-CN" altLang="en-US" sz="1400" b="0" u="none">
                          <a:latin typeface="宋体" panose="02010600030101010101" pitchFamily="2" charset="-122"/>
                          <a:ea typeface="宋体" panose="02010600030101010101" pitchFamily="2" charset="-122"/>
                          <a:cs typeface="宋体" panose="02010600030101010101" pitchFamily="2" charset="-122"/>
                        </a:rPr>
                        <a:t>道德</a:t>
                      </a:r>
                    </a:p>
                    <a:p>
                      <a:pPr marL="0" indent="0" algn="ctr">
                        <a:buNone/>
                      </a:pPr>
                      <a:r>
                        <a:rPr lang="zh-CN" altLang="en-US" sz="1400" b="0" u="none">
                          <a:latin typeface="宋体" panose="02010600030101010101" pitchFamily="2" charset="-122"/>
                          <a:ea typeface="宋体" panose="02010600030101010101" pitchFamily="2" charset="-122"/>
                          <a:cs typeface="宋体" panose="02010600030101010101" pitchFamily="2" charset="-122"/>
                        </a:rPr>
                        <a:t>情况</a:t>
                      </a:r>
                    </a:p>
                    <a:p>
                      <a:pPr marL="0" indent="0" algn="ctr">
                        <a:buNone/>
                      </a:pPr>
                      <a:r>
                        <a:rPr lang="en-US" altLang="zh-CN" sz="1400" b="0" u="none">
                          <a:latin typeface="Times New Roman" panose="02020603050405020304" pitchFamily="18" charset="0"/>
                          <a:ea typeface="Times New Roman" panose="02020603050405020304" pitchFamily="18" charset="0"/>
                        </a:rPr>
                        <a:t> </a:t>
                      </a:r>
                    </a:p>
                    <a:p>
                      <a:pPr marL="0" indent="0" algn="l">
                        <a:buNone/>
                      </a:pPr>
                      <a:r>
                        <a:rPr lang="en-US" altLang="zh-CN" sz="1400" b="0" u="sng">
                          <a:latin typeface="Times New Roman" panose="02020603050405020304" pitchFamily="18" charset="0"/>
                          <a:ea typeface="Times New Roman" panose="02020603050405020304" pitchFamily="18" charset="0"/>
                        </a:rPr>
                        <a:t> </a:t>
                      </a:r>
                    </a:p>
                    <a:p>
                      <a:pPr marL="0" indent="0" algn="l">
                        <a:buNone/>
                      </a:pPr>
                      <a:r>
                        <a:rPr lang="en-US" altLang="zh-CN" sz="1400" b="0" u="sng">
                          <a:latin typeface="Times New Roman" panose="02020603050405020304" pitchFamily="18" charset="0"/>
                          <a:ea typeface="Times New Roman" panose="02020603050405020304" pitchFamily="18" charset="0"/>
                        </a:rPr>
                        <a:t> </a:t>
                      </a:r>
                    </a:p>
                    <a:p>
                      <a:pPr marL="0" indent="0" algn="l">
                        <a:buNone/>
                      </a:pPr>
                      <a:r>
                        <a:rPr lang="en-US" altLang="zh-CN" sz="1400" b="0" u="sng">
                          <a:latin typeface="Times New Roman" panose="02020603050405020304" pitchFamily="18" charset="0"/>
                          <a:ea typeface="Times New Roman" panose="02020603050405020304" pitchFamily="18" charset="0"/>
                        </a:rPr>
                        <a:t> </a:t>
                      </a:r>
                    </a:p>
                    <a:p>
                      <a:pPr marL="0" indent="0" algn="l">
                        <a:buNone/>
                      </a:pPr>
                      <a:r>
                        <a:rPr lang="en-US" altLang="zh-CN" sz="1400" b="0" u="sng">
                          <a:latin typeface="Times New Roman" panose="02020603050405020304" pitchFamily="18" charset="0"/>
                          <a:ea typeface="Times New Roman" panose="02020603050405020304" pitchFamily="18" charset="0"/>
                        </a:rPr>
                        <a:t> </a:t>
                      </a:r>
                    </a:p>
                    <a:p>
                      <a:pPr marL="0" indent="0" algn="l">
                        <a:buNone/>
                      </a:pPr>
                      <a:r>
                        <a:rPr lang="en-US" altLang="zh-CN" sz="1400" b="0" u="sng">
                          <a:latin typeface="Times New Roman" panose="02020603050405020304" pitchFamily="18" charset="0"/>
                          <a:ea typeface="Times New Roman" panose="02020603050405020304" pitchFamily="18" charset="0"/>
                        </a:rPr>
                        <a:t> </a:t>
                      </a:r>
                    </a:p>
                    <a:p>
                      <a:pPr marL="0" indent="0" algn="l">
                        <a:buNone/>
                      </a:pPr>
                      <a:r>
                        <a:rPr lang="en-US" altLang="zh-CN" sz="1400" b="0" u="sng">
                          <a:latin typeface="Times New Roman" panose="02020603050405020304" pitchFamily="18" charset="0"/>
                          <a:ea typeface="Times New Roman" panose="02020603050405020304" pitchFamily="18" charset="0"/>
                        </a:rPr>
                        <a:t> </a:t>
                      </a:r>
                    </a:p>
                    <a:p>
                      <a:pPr marL="0" indent="0" algn="l">
                        <a:buNone/>
                      </a:pPr>
                      <a:r>
                        <a:rPr lang="en-US" altLang="zh-CN" sz="1400" b="0" u="sng">
                          <a:latin typeface="Times New Roman" panose="02020603050405020304" pitchFamily="18" charset="0"/>
                          <a:ea typeface="Times New Roman" panose="02020603050405020304" pitchFamily="18" charset="0"/>
                        </a:rPr>
                        <a:t> </a:t>
                      </a:r>
                    </a:p>
                    <a:p>
                      <a:pPr marL="0" indent="0" algn="l">
                        <a:buNone/>
                      </a:pPr>
                      <a:r>
                        <a:rPr lang="en-US" altLang="zh-CN" sz="1400" b="0" u="sng">
                          <a:latin typeface="Times New Roman" panose="02020603050405020304" pitchFamily="18" charset="0"/>
                          <a:ea typeface="Times New Roman" panose="02020603050405020304" pitchFamily="18" charset="0"/>
                        </a:rPr>
                        <a:t> </a:t>
                      </a:r>
                    </a:p>
                    <a:p>
                      <a:pPr marL="0" indent="0" algn="l">
                        <a:buNone/>
                      </a:pPr>
                      <a:r>
                        <a:rPr lang="en-US" altLang="zh-CN" sz="1400" b="0" u="sng">
                          <a:latin typeface="Times New Roman" panose="02020603050405020304" pitchFamily="18" charset="0"/>
                          <a:ea typeface="Times New Roman" panose="02020603050405020304" pitchFamily="18" charset="0"/>
                        </a:rPr>
                        <a:t> </a:t>
                      </a:r>
                      <a:endParaRPr lang="en-US" altLang="zh-CN" sz="1400" b="0" u="sng">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1"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a:buNone/>
                      </a:pPr>
                      <a:r>
                        <a:rPr lang="en-US" altLang="zh-CN" sz="1400" b="0" u="none">
                          <a:latin typeface="Times New Roman" panose="02020603050405020304" pitchFamily="18" charset="0"/>
                          <a:ea typeface="Times New Roman" panose="02020603050405020304" pitchFamily="18" charset="0"/>
                          <a:cs typeface="Times New Roman" panose="02020603050405020304" pitchFamily="18" charset="0"/>
                        </a:rPr>
                        <a:t>1</a:t>
                      </a:r>
                    </a:p>
                  </a:txBody>
                  <a:tcPr marL="0" marR="0" marT="0" marB="1"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400" b="0" u="none"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未及时告知工作单位变更情况并提供相关回避单位信息，致使专家抽取时未能回避。</a:t>
                      </a:r>
                    </a:p>
                  </a:txBody>
                  <a:tcPr marL="0" marR="0" marT="0" marB="1"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93370">
                <a:tc vMerge="1">
                  <a:txBody>
                    <a:bodyPr/>
                    <a:lstStyle/>
                    <a:p>
                      <a:endParaRPr lang="zh-CN"/>
                    </a:p>
                  </a:txBody>
                  <a:tcPr marL="0" marR="0" marT="0" marB="1"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a:buNone/>
                      </a:pPr>
                      <a:r>
                        <a:rPr lang="en-US" altLang="zh-CN" sz="1400" b="0" u="none">
                          <a:latin typeface="Times New Roman" panose="02020603050405020304" pitchFamily="18" charset="0"/>
                          <a:ea typeface="Times New Roman" panose="02020603050405020304" pitchFamily="18" charset="0"/>
                          <a:cs typeface="Times New Roman" panose="02020603050405020304" pitchFamily="18" charset="0"/>
                        </a:rPr>
                        <a:t>2</a:t>
                      </a:r>
                    </a:p>
                  </a:txBody>
                  <a:tcPr marL="0" marR="0" marT="0" marB="1"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400" b="0" u="none">
                          <a:latin typeface="Times New Roman" panose="02020603050405020304" pitchFamily="18" charset="0"/>
                          <a:ea typeface="Times New Roman" panose="02020603050405020304" pitchFamily="18" charset="0"/>
                          <a:cs typeface="Times New Roman" panose="02020603050405020304" pitchFamily="18" charset="0"/>
                        </a:rPr>
                        <a:t>工作态度不认真，影响评标评审工作整体进展。</a:t>
                      </a:r>
                    </a:p>
                  </a:txBody>
                  <a:tcPr marL="0" marR="0" marT="0" marB="1"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49250">
                <a:tc vMerge="1">
                  <a:txBody>
                    <a:bodyPr/>
                    <a:lstStyle/>
                    <a:p>
                      <a:endParaRPr lang="zh-CN"/>
                    </a:p>
                  </a:txBody>
                  <a:tcPr marL="0" marR="0" marT="0" marB="1"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a:buNone/>
                      </a:pPr>
                      <a:r>
                        <a:rPr lang="en-US" altLang="zh-CN" sz="1400" b="0" u="none">
                          <a:latin typeface="Times New Roman" panose="02020603050405020304" pitchFamily="18" charset="0"/>
                          <a:ea typeface="Times New Roman" panose="02020603050405020304" pitchFamily="18" charset="0"/>
                          <a:cs typeface="Times New Roman" panose="02020603050405020304" pitchFamily="18" charset="0"/>
                        </a:rPr>
                        <a:t>3</a:t>
                      </a:r>
                    </a:p>
                  </a:txBody>
                  <a:tcPr marL="0" marR="0" marT="0" marB="1"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400" b="0" u="none"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恶意索取不合理评标评审酬劳，或以其他不正当方式谋取额外酬劳</a:t>
                      </a:r>
                      <a:r>
                        <a:rPr lang="zh-CN" altLang="en-US" sz="1400" b="0" u="none" dirty="0">
                          <a:latin typeface="Times New Roman" panose="02020603050405020304" pitchFamily="18" charset="0"/>
                          <a:ea typeface="Times New Roman" panose="02020603050405020304" pitchFamily="18" charset="0"/>
                          <a:cs typeface="Times New Roman" panose="02020603050405020304" pitchFamily="18" charset="0"/>
                        </a:rPr>
                        <a:t>。</a:t>
                      </a:r>
                    </a:p>
                  </a:txBody>
                  <a:tcPr marL="0" marR="0" marT="0" marB="1"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69900">
                <a:tc vMerge="1">
                  <a:txBody>
                    <a:bodyPr/>
                    <a:lstStyle/>
                    <a:p>
                      <a:endParaRPr lang="zh-CN"/>
                    </a:p>
                  </a:txBody>
                  <a:tcPr marL="0" marR="0" marT="0" marB="1"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a:buNone/>
                      </a:pPr>
                      <a:r>
                        <a:rPr lang="en-US" altLang="zh-CN" sz="1400" b="0" u="none">
                          <a:latin typeface="Times New Roman" panose="02020603050405020304" pitchFamily="18" charset="0"/>
                          <a:ea typeface="Times New Roman" panose="02020603050405020304" pitchFamily="18" charset="0"/>
                          <a:cs typeface="Times New Roman" panose="02020603050405020304" pitchFamily="18" charset="0"/>
                        </a:rPr>
                        <a:t>4</a:t>
                      </a:r>
                    </a:p>
                  </a:txBody>
                  <a:tcPr marL="0" marR="0" marT="0" marB="1"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400" b="0" u="none"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在评标评审过程中向项目发起方或其代理机构提出无理要求，或拒不接受</a:t>
                      </a:r>
                      <a:r>
                        <a:rPr lang="zh-CN" altLang="en-US" sz="1400" b="0" u="none" dirty="0">
                          <a:solidFill>
                            <a:srgbClr val="FF0000"/>
                          </a:solidFill>
                          <a:latin typeface="宋体" panose="02010600030101010101" pitchFamily="2" charset="-122"/>
                          <a:ea typeface="宋体" panose="02010600030101010101" pitchFamily="2" charset="-122"/>
                          <a:cs typeface="宋体" panose="02010600030101010101" pitchFamily="2" charset="-122"/>
                        </a:rPr>
                        <a:t>合法、</a:t>
                      </a:r>
                      <a:r>
                        <a:rPr lang="zh-CN" altLang="en-US" sz="1400" b="0" u="none"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合理的解释和提醒。</a:t>
                      </a:r>
                    </a:p>
                  </a:txBody>
                  <a:tcPr marL="0" marR="0" marT="0" marB="1"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08610">
                <a:tc vMerge="1">
                  <a:txBody>
                    <a:bodyPr/>
                    <a:lstStyle/>
                    <a:p>
                      <a:endParaRPr lang="zh-CN"/>
                    </a:p>
                  </a:txBody>
                  <a:tcPr marL="0" marR="0" marT="0" marB="1"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a:buNone/>
                      </a:pPr>
                      <a:r>
                        <a:rPr lang="en-US" altLang="zh-CN" sz="1400" b="0" u="none">
                          <a:latin typeface="宋体" panose="02010600030101010101" pitchFamily="2" charset="-122"/>
                          <a:ea typeface="宋体" panose="02010600030101010101" pitchFamily="2" charset="-122"/>
                          <a:cs typeface="宋体" panose="02010600030101010101" pitchFamily="2" charset="-122"/>
                        </a:rPr>
                        <a:t>5</a:t>
                      </a:r>
                    </a:p>
                  </a:txBody>
                  <a:tcPr marL="0" marR="0" marT="0" marB="1"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400" b="0" u="none" dirty="0">
                          <a:latin typeface="宋体" panose="02010600030101010101" pitchFamily="2" charset="-122"/>
                          <a:ea typeface="宋体" panose="02010600030101010101" pitchFamily="2" charset="-122"/>
                          <a:cs typeface="宋体" panose="02010600030101010101" pitchFamily="2" charset="-122"/>
                        </a:rPr>
                        <a:t>故意隐瞒个人情况，不执行主动回避制度。</a:t>
                      </a:r>
                    </a:p>
                  </a:txBody>
                  <a:tcPr marL="0" marR="0" marT="0" marB="1"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97815">
                <a:tc vMerge="1">
                  <a:txBody>
                    <a:bodyPr/>
                    <a:lstStyle/>
                    <a:p>
                      <a:endParaRPr lang="zh-CN"/>
                    </a:p>
                  </a:txBody>
                  <a:tcPr marL="0" marR="0" marT="0" marB="1"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a:buNone/>
                      </a:pPr>
                      <a:r>
                        <a:rPr lang="en-US" altLang="zh-CN" sz="1400" b="0" u="none">
                          <a:latin typeface="宋体" panose="02010600030101010101" pitchFamily="2" charset="-122"/>
                          <a:ea typeface="宋体" panose="02010600030101010101" pitchFamily="2" charset="-122"/>
                          <a:cs typeface="宋体" panose="02010600030101010101" pitchFamily="2" charset="-122"/>
                        </a:rPr>
                        <a:t>6</a:t>
                      </a:r>
                    </a:p>
                  </a:txBody>
                  <a:tcPr marL="0" marR="0" marT="0" marB="1"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400" b="0" u="none">
                          <a:latin typeface="宋体" panose="02010600030101010101" pitchFamily="2" charset="-122"/>
                          <a:ea typeface="宋体" panose="02010600030101010101" pitchFamily="2" charset="-122"/>
                          <a:cs typeface="宋体" panose="02010600030101010101" pitchFamily="2" charset="-122"/>
                        </a:rPr>
                        <a:t>严重违反职业操守，徇私舞弊、弄虚作假以谋取私利。</a:t>
                      </a:r>
                    </a:p>
                  </a:txBody>
                  <a:tcPr marL="0" marR="0" marT="0" marB="1"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79400">
                <a:tc vMerge="1">
                  <a:txBody>
                    <a:bodyPr/>
                    <a:lstStyle/>
                    <a:p>
                      <a:endParaRPr lang="zh-CN"/>
                    </a:p>
                  </a:txBody>
                  <a:tcPr marL="0" marR="0" marT="0" marB="1"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a:buNone/>
                      </a:pPr>
                      <a:r>
                        <a:rPr lang="en-US" altLang="zh-CN" sz="1400" b="0" u="none">
                          <a:latin typeface="宋体" panose="02010600030101010101" pitchFamily="2" charset="-122"/>
                          <a:ea typeface="宋体" panose="02010600030101010101" pitchFamily="2" charset="-122"/>
                          <a:cs typeface="宋体" panose="02010600030101010101" pitchFamily="2" charset="-122"/>
                        </a:rPr>
                        <a:t>7</a:t>
                      </a:r>
                    </a:p>
                  </a:txBody>
                  <a:tcPr marL="0" marR="0" marT="0" marB="1"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400" b="0" u="none">
                          <a:latin typeface="宋体" panose="02010600030101010101" pitchFamily="2" charset="-122"/>
                          <a:ea typeface="宋体" panose="02010600030101010101" pitchFamily="2" charset="-122"/>
                          <a:cs typeface="宋体" panose="02010600030101010101" pitchFamily="2" charset="-122"/>
                        </a:rPr>
                        <a:t>向他人透露与评标评审有关的实质性信息。</a:t>
                      </a:r>
                    </a:p>
                  </a:txBody>
                  <a:tcPr marL="0" marR="0" marT="0" marB="1"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92100">
                <a:tc vMerge="1">
                  <a:txBody>
                    <a:bodyPr/>
                    <a:lstStyle/>
                    <a:p>
                      <a:endParaRPr lang="zh-CN"/>
                    </a:p>
                  </a:txBody>
                  <a:tcPr marL="0" marR="0" marT="0" marB="1"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a:buNone/>
                      </a:pPr>
                      <a:r>
                        <a:rPr lang="en-US" altLang="zh-CN" sz="1400" b="0" u="none">
                          <a:latin typeface="宋体" panose="02010600030101010101" pitchFamily="2" charset="-122"/>
                          <a:ea typeface="宋体" panose="02010600030101010101" pitchFamily="2" charset="-122"/>
                          <a:cs typeface="宋体" panose="02010600030101010101" pitchFamily="2" charset="-122"/>
                        </a:rPr>
                        <a:t>8</a:t>
                      </a:r>
                    </a:p>
                  </a:txBody>
                  <a:tcPr marL="0" marR="0" marT="0" marB="1"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400" b="0" u="none">
                          <a:latin typeface="宋体" panose="02010600030101010101" pitchFamily="2" charset="-122"/>
                          <a:ea typeface="宋体" panose="02010600030101010101" pitchFamily="2" charset="-122"/>
                          <a:cs typeface="宋体" panose="02010600030101010101" pitchFamily="2" charset="-122"/>
                        </a:rPr>
                        <a:t>收受利害关系人的财物、宴请或者其他好处。</a:t>
                      </a:r>
                    </a:p>
                  </a:txBody>
                  <a:tcPr marL="0" marR="0" marT="0" marB="1"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22580">
                <a:tc vMerge="1">
                  <a:txBody>
                    <a:bodyPr/>
                    <a:lstStyle/>
                    <a:p>
                      <a:endParaRPr lang="zh-CN"/>
                    </a:p>
                  </a:txBody>
                  <a:tcPr marL="0" marR="0" marT="0" marB="1"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a:buNone/>
                      </a:pPr>
                      <a:r>
                        <a:rPr lang="en-US" altLang="zh-CN" sz="1400" b="0" u="none">
                          <a:latin typeface="宋体" panose="02010600030101010101" pitchFamily="2" charset="-122"/>
                          <a:ea typeface="宋体" panose="02010600030101010101" pitchFamily="2" charset="-122"/>
                          <a:cs typeface="宋体" panose="02010600030101010101" pitchFamily="2" charset="-122"/>
                        </a:rPr>
                        <a:t>9</a:t>
                      </a:r>
                    </a:p>
                  </a:txBody>
                  <a:tcPr marL="0" marR="0" marT="0" marB="1"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400" b="0" u="none">
                          <a:latin typeface="宋体" panose="02010600030101010101" pitchFamily="2" charset="-122"/>
                          <a:ea typeface="宋体" panose="02010600030101010101" pitchFamily="2" charset="-122"/>
                          <a:cs typeface="宋体" panose="02010600030101010101" pitchFamily="2" charset="-122"/>
                        </a:rPr>
                        <a:t>对有关行政监督管理部门的调查取证工作不予协助配合。</a:t>
                      </a:r>
                    </a:p>
                  </a:txBody>
                  <a:tcPr marL="0" marR="0" marT="0" marB="1"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07670">
                <a:tc vMerge="1">
                  <a:txBody>
                    <a:bodyPr/>
                    <a:lstStyle/>
                    <a:p>
                      <a:endParaRPr lang="zh-CN"/>
                    </a:p>
                  </a:txBody>
                  <a:tcPr marL="0" marR="0" marT="0" marB="1"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a:buNone/>
                      </a:pPr>
                      <a:r>
                        <a:rPr lang="en-US" altLang="zh-CN" sz="1400" b="0" u="none">
                          <a:latin typeface="宋体" panose="02010600030101010101" pitchFamily="2" charset="-122"/>
                          <a:ea typeface="宋体" panose="02010600030101010101" pitchFamily="2" charset="-122"/>
                          <a:cs typeface="宋体" panose="02010600030101010101" pitchFamily="2" charset="-122"/>
                        </a:rPr>
                        <a:t>10</a:t>
                      </a:r>
                    </a:p>
                  </a:txBody>
                  <a:tcPr marL="0" marR="0" marT="0" marB="1"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400" b="0" u="none">
                          <a:latin typeface="宋体" panose="02010600030101010101" pitchFamily="2" charset="-122"/>
                          <a:ea typeface="宋体" panose="02010600030101010101" pitchFamily="2" charset="-122"/>
                          <a:cs typeface="宋体" panose="02010600030101010101" pitchFamily="2" charset="-122"/>
                        </a:rPr>
                        <a:t>其他违反职业道德的情况。</a:t>
                      </a:r>
                    </a:p>
                  </a:txBody>
                  <a:tcPr marL="0" marR="0" marT="0" marB="1"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76885">
                <a:tc vMerge="1">
                  <a:txBody>
                    <a:bodyPr/>
                    <a:lstStyle/>
                    <a:p>
                      <a:endParaRPr lang="zh-CN"/>
                    </a:p>
                  </a:txBody>
                  <a:tcPr marL="0" marR="0" marT="0" marB="1"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a:buNone/>
                      </a:pPr>
                      <a:r>
                        <a:rPr lang="en-US" altLang="zh-CN" sz="1400" b="0" u="none">
                          <a:latin typeface="宋体" panose="02010600030101010101" pitchFamily="2" charset="-122"/>
                          <a:ea typeface="宋体" panose="02010600030101010101" pitchFamily="2" charset="-122"/>
                          <a:cs typeface="宋体" panose="02010600030101010101" pitchFamily="2" charset="-122"/>
                        </a:rPr>
                        <a:t>11</a:t>
                      </a:r>
                    </a:p>
                  </a:txBody>
                  <a:tcPr marL="0" marR="0" marT="0" marB="1"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400" b="0" u="none">
                          <a:latin typeface="宋体" panose="02010600030101010101" pitchFamily="2" charset="-122"/>
                          <a:ea typeface="宋体" panose="02010600030101010101" pitchFamily="2" charset="-122"/>
                          <a:cs typeface="宋体" panose="02010600030101010101" pitchFamily="2" charset="-122"/>
                        </a:rPr>
                        <a:t>其他被认定有严重违反国家法律、法规的行为。</a:t>
                      </a:r>
                    </a:p>
                  </a:txBody>
                  <a:tcPr marL="0" marR="0" marT="0" marB="1"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p:newsflash/>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308" y="228684"/>
            <a:ext cx="8229600" cy="914376"/>
          </a:xfrm>
        </p:spPr>
        <p:txBody>
          <a:bodyPr/>
          <a:lstStyle/>
          <a:p>
            <a:endParaRPr lang="zh-CN" altLang="en-US" dirty="0"/>
          </a:p>
        </p:txBody>
      </p:sp>
      <p:sp>
        <p:nvSpPr>
          <p:cNvPr id="3" name="内容占位符 2"/>
          <p:cNvSpPr>
            <a:spLocks noGrp="1"/>
          </p:cNvSpPr>
          <p:nvPr>
            <p:ph idx="1"/>
          </p:nvPr>
        </p:nvSpPr>
        <p:spPr>
          <a:xfrm>
            <a:off x="381110" y="990664"/>
            <a:ext cx="8229600" cy="4686300"/>
          </a:xfrm>
        </p:spPr>
        <p:txBody>
          <a:bodyPr/>
          <a:lstStyle/>
          <a:p>
            <a:pPr eaLnBrk="1" hangingPunct="1">
              <a:buNone/>
            </a:pPr>
            <a:r>
              <a:rPr lang="zh-CN" altLang="en-US" sz="2000" u="sng" dirty="0">
                <a:solidFill>
                  <a:srgbClr val="00B0F0"/>
                </a:solidFill>
                <a:ea typeface="宋体" panose="02010600030101010101" pitchFamily="2" charset="-122"/>
              </a:rPr>
              <a:t>主动回避     </a:t>
            </a:r>
          </a:p>
          <a:p>
            <a:pPr eaLnBrk="1" hangingPunct="1">
              <a:buNone/>
            </a:pPr>
            <a:r>
              <a:rPr lang="zh-CN" altLang="en-US" sz="2000" dirty="0" smtClean="0">
                <a:latin typeface="宋体" panose="02010600030101010101" pitchFamily="2" charset="-122"/>
                <a:ea typeface="宋体" panose="02010600030101010101" pitchFamily="2" charset="-122"/>
                <a:cs typeface="宋体" panose="02010600030101010101" pitchFamily="2" charset="-122"/>
                <a:sym typeface="+mn-ea"/>
              </a:rPr>
              <a:t>   ·</a:t>
            </a:r>
            <a:r>
              <a:rPr lang="zh-CN" altLang="en-US" sz="2000" dirty="0" smtClean="0">
                <a:ea typeface="宋体" panose="02010600030101010101" pitchFamily="2" charset="-122"/>
              </a:rPr>
              <a:t>《中华人民共和国招标投标法》</a:t>
            </a:r>
            <a:r>
              <a:rPr lang="zh-CN" altLang="en-US" sz="2000" dirty="0">
                <a:ea typeface="宋体" panose="02010600030101010101" pitchFamily="2" charset="-122"/>
              </a:rPr>
              <a:t>第三十七条：</a:t>
            </a:r>
            <a:r>
              <a:rPr lang="zh-CN" altLang="en-US" sz="2000" u="sng" dirty="0">
                <a:latin typeface="仿宋" panose="02010609060101010101" pitchFamily="49" charset="-122"/>
                <a:ea typeface="仿宋" panose="02010609060101010101" pitchFamily="49" charset="-122"/>
              </a:rPr>
              <a:t>与投标人存在</a:t>
            </a:r>
            <a:r>
              <a:rPr lang="zh-CN" altLang="en-US" sz="2000" u="sng" dirty="0" smtClean="0">
                <a:latin typeface="仿宋" panose="02010609060101010101" pitchFamily="49" charset="-122"/>
                <a:ea typeface="仿宋" panose="02010609060101010101" pitchFamily="49" charset="-122"/>
              </a:rPr>
              <a:t>利害关</a:t>
            </a:r>
            <a:endParaRPr lang="en-US" altLang="zh-CN" sz="2000" u="sng" dirty="0" smtClean="0">
              <a:latin typeface="仿宋" panose="02010609060101010101" pitchFamily="49" charset="-122"/>
              <a:ea typeface="仿宋" panose="02010609060101010101" pitchFamily="49" charset="-122"/>
            </a:endParaRPr>
          </a:p>
          <a:p>
            <a:pPr eaLnBrk="1" hangingPunct="1">
              <a:buNone/>
            </a:pPr>
            <a:r>
              <a:rPr lang="zh-CN" altLang="en-US" sz="2000" u="sng" dirty="0" smtClean="0">
                <a:latin typeface="仿宋" panose="02010609060101010101" pitchFamily="49" charset="-122"/>
                <a:ea typeface="仿宋" panose="02010609060101010101" pitchFamily="49" charset="-122"/>
              </a:rPr>
              <a:t>系的</a:t>
            </a:r>
            <a:r>
              <a:rPr lang="zh-CN" altLang="en-US" sz="2000" u="sng" dirty="0">
                <a:latin typeface="仿宋" panose="02010609060101010101" pitchFamily="49" charset="-122"/>
                <a:ea typeface="仿宋" panose="02010609060101010101" pitchFamily="49" charset="-122"/>
              </a:rPr>
              <a:t>人</a:t>
            </a:r>
            <a:r>
              <a:rPr lang="zh-CN" altLang="en-US" sz="2000" dirty="0">
                <a:latin typeface="仿宋" panose="02010609060101010101" pitchFamily="49" charset="-122"/>
                <a:ea typeface="仿宋" panose="02010609060101010101" pitchFamily="49" charset="-122"/>
              </a:rPr>
              <a:t>不得进入相关项目的评标委员会；已经进入的应当更换。</a:t>
            </a:r>
          </a:p>
          <a:p>
            <a:pPr eaLnBrk="1" hangingPunct="1">
              <a:buNone/>
            </a:pPr>
            <a:r>
              <a:rPr lang="zh-CN" altLang="en-US" sz="2000" dirty="0" smtClean="0">
                <a:latin typeface="宋体" panose="02010600030101010101" pitchFamily="2" charset="-122"/>
                <a:ea typeface="宋体" panose="02010600030101010101" pitchFamily="2" charset="-122"/>
                <a:cs typeface="宋体" panose="02010600030101010101" pitchFamily="2" charset="-122"/>
                <a:sym typeface="+mn-ea"/>
              </a:rPr>
              <a:t>   ·</a:t>
            </a:r>
            <a:r>
              <a:rPr lang="zh-CN" altLang="en-US" sz="2000" dirty="0" smtClean="0">
                <a:latin typeface="宋体" panose="02010600030101010101" pitchFamily="2" charset="-122"/>
                <a:ea typeface="宋体" panose="02010600030101010101" pitchFamily="2" charset="-122"/>
              </a:rPr>
              <a:t>《中华人民共和国招标投标法实施条例》</a:t>
            </a:r>
            <a:r>
              <a:rPr lang="zh-CN" altLang="en-US" sz="2000" dirty="0">
                <a:latin typeface="宋体" panose="02010600030101010101" pitchFamily="2" charset="-122"/>
                <a:ea typeface="宋体" panose="02010600030101010101" pitchFamily="2" charset="-122"/>
              </a:rPr>
              <a:t>第四十六条：</a:t>
            </a:r>
            <a:r>
              <a:rPr lang="zh-CN" altLang="en-US" sz="2000" dirty="0">
                <a:latin typeface="仿宋" panose="02010609060101010101" pitchFamily="49" charset="-122"/>
                <a:ea typeface="仿宋" panose="02010609060101010101" pitchFamily="49" charset="-122"/>
              </a:rPr>
              <a:t>评标</a:t>
            </a:r>
            <a:r>
              <a:rPr lang="zh-CN" altLang="en-US" sz="2000" dirty="0" smtClean="0">
                <a:latin typeface="仿宋" panose="02010609060101010101" pitchFamily="49" charset="-122"/>
                <a:ea typeface="仿宋" panose="02010609060101010101" pitchFamily="49" charset="-122"/>
              </a:rPr>
              <a:t>委员会</a:t>
            </a:r>
            <a:endParaRPr lang="en-US" altLang="zh-CN" sz="2000" dirty="0" smtClean="0">
              <a:latin typeface="仿宋" panose="02010609060101010101" pitchFamily="49" charset="-122"/>
              <a:ea typeface="仿宋" panose="02010609060101010101" pitchFamily="49" charset="-122"/>
            </a:endParaRPr>
          </a:p>
          <a:p>
            <a:pPr eaLnBrk="1" hangingPunct="1">
              <a:buNone/>
            </a:pPr>
            <a:r>
              <a:rPr lang="zh-CN" altLang="en-US" sz="2000" dirty="0" smtClean="0">
                <a:latin typeface="仿宋" panose="02010609060101010101" pitchFamily="49" charset="-122"/>
                <a:ea typeface="仿宋" panose="02010609060101010101" pitchFamily="49" charset="-122"/>
              </a:rPr>
              <a:t>成员</a:t>
            </a:r>
            <a:r>
              <a:rPr lang="zh-CN" altLang="en-US" sz="2000" u="sng" dirty="0">
                <a:latin typeface="仿宋" panose="02010609060101010101" pitchFamily="49" charset="-122"/>
                <a:ea typeface="仿宋" panose="02010609060101010101" pitchFamily="49" charset="-122"/>
              </a:rPr>
              <a:t>与投标人有利害关系的</a:t>
            </a:r>
            <a:r>
              <a:rPr lang="zh-CN" altLang="en-US" sz="2000" dirty="0">
                <a:latin typeface="仿宋" panose="02010609060101010101" pitchFamily="49" charset="-122"/>
                <a:ea typeface="仿宋" panose="02010609060101010101" pitchFamily="49" charset="-122"/>
              </a:rPr>
              <a:t>，应当</a:t>
            </a:r>
            <a:r>
              <a:rPr lang="zh-CN" altLang="en-US" sz="2000" dirty="0">
                <a:solidFill>
                  <a:srgbClr val="FF0000"/>
                </a:solidFill>
                <a:latin typeface="仿宋" panose="02010609060101010101" pitchFamily="49" charset="-122"/>
                <a:ea typeface="仿宋" panose="02010609060101010101" pitchFamily="49" charset="-122"/>
              </a:rPr>
              <a:t>主动回避</a:t>
            </a:r>
            <a:r>
              <a:rPr lang="zh-CN" altLang="en-US" sz="2000" dirty="0">
                <a:latin typeface="仿宋" panose="02010609060101010101" pitchFamily="49" charset="-122"/>
                <a:ea typeface="仿宋" panose="02010609060101010101" pitchFamily="49" charset="-122"/>
              </a:rPr>
              <a:t>。（招标人不清楚评标</a:t>
            </a:r>
            <a:r>
              <a:rPr lang="zh-CN" altLang="en-US" sz="2000" dirty="0" smtClean="0">
                <a:latin typeface="仿宋" panose="02010609060101010101" pitchFamily="49" charset="-122"/>
                <a:ea typeface="仿宋" panose="02010609060101010101" pitchFamily="49" charset="-122"/>
              </a:rPr>
              <a:t>委员</a:t>
            </a:r>
            <a:endParaRPr lang="en-US" altLang="zh-CN" sz="2000" dirty="0" smtClean="0">
              <a:latin typeface="仿宋" panose="02010609060101010101" pitchFamily="49" charset="-122"/>
              <a:ea typeface="仿宋" panose="02010609060101010101" pitchFamily="49" charset="-122"/>
            </a:endParaRPr>
          </a:p>
          <a:p>
            <a:pPr eaLnBrk="1" hangingPunct="1">
              <a:buNone/>
            </a:pPr>
            <a:r>
              <a:rPr lang="zh-CN" altLang="en-US" sz="2000" dirty="0" smtClean="0">
                <a:latin typeface="仿宋" panose="02010609060101010101" pitchFamily="49" charset="-122"/>
                <a:ea typeface="仿宋" panose="02010609060101010101" pitchFamily="49" charset="-122"/>
              </a:rPr>
              <a:t>会成员</a:t>
            </a:r>
            <a:r>
              <a:rPr lang="zh-CN" altLang="en-US" sz="2000" dirty="0">
                <a:latin typeface="仿宋" panose="02010609060101010101" pitchFamily="49" charset="-122"/>
                <a:ea typeface="仿宋" panose="02010609060101010101" pitchFamily="49" charset="-122"/>
              </a:rPr>
              <a:t>是否具有回避情形，因此法律规定专家应当主动回避。实践中</a:t>
            </a:r>
            <a:r>
              <a:rPr lang="zh-CN" altLang="en-US" sz="2000" dirty="0" smtClean="0">
                <a:latin typeface="仿宋" panose="02010609060101010101" pitchFamily="49" charset="-122"/>
                <a:ea typeface="仿宋" panose="02010609060101010101" pitchFamily="49" charset="-122"/>
              </a:rPr>
              <a:t>，</a:t>
            </a:r>
            <a:endParaRPr lang="en-US" altLang="zh-CN" sz="2000" dirty="0" smtClean="0">
              <a:latin typeface="仿宋" panose="02010609060101010101" pitchFamily="49" charset="-122"/>
              <a:ea typeface="仿宋" panose="02010609060101010101" pitchFamily="49" charset="-122"/>
            </a:endParaRPr>
          </a:p>
          <a:p>
            <a:pPr eaLnBrk="1" hangingPunct="1">
              <a:buNone/>
            </a:pPr>
            <a:r>
              <a:rPr lang="zh-CN" altLang="en-US" sz="2000" dirty="0" smtClean="0">
                <a:latin typeface="仿宋" panose="02010609060101010101" pitchFamily="49" charset="-122"/>
                <a:ea typeface="仿宋" panose="02010609060101010101" pitchFamily="49" charset="-122"/>
              </a:rPr>
              <a:t>招标</a:t>
            </a:r>
            <a:r>
              <a:rPr lang="zh-CN" altLang="en-US" sz="2000" dirty="0">
                <a:latin typeface="仿宋" panose="02010609060101010101" pitchFamily="49" charset="-122"/>
                <a:ea typeface="仿宋" panose="02010609060101010101" pitchFamily="49" charset="-122"/>
              </a:rPr>
              <a:t>人可要求评标委员会成员签署承诺书，确认其不存在上述回避情形）</a:t>
            </a:r>
          </a:p>
          <a:p>
            <a:pPr eaLnBrk="1" hangingPunct="1">
              <a:buNone/>
            </a:pPr>
            <a:r>
              <a:rPr lang="zh-CN" altLang="en-US" sz="2000" dirty="0" smtClean="0">
                <a:latin typeface="宋体" panose="02010600030101010101" pitchFamily="2" charset="-122"/>
                <a:ea typeface="宋体" panose="02010600030101010101" pitchFamily="2" charset="-122"/>
                <a:cs typeface="宋体" panose="02010600030101010101" pitchFamily="2" charset="-122"/>
                <a:sym typeface="+mn-ea"/>
              </a:rPr>
              <a:t>   ·</a:t>
            </a:r>
            <a:r>
              <a:rPr lang="zh-CN" altLang="en-US" sz="2000" dirty="0" smtClean="0">
                <a:latin typeface="宋体" panose="02010600030101010101" pitchFamily="2" charset="-122"/>
                <a:ea typeface="宋体" panose="02010600030101010101" pitchFamily="2" charset="-122"/>
                <a:sym typeface="Arial" panose="020B0604020202020204" pitchFamily="34" charset="0"/>
              </a:rPr>
              <a:t>《评标委员会和评标方法暂行规定》</a:t>
            </a:r>
            <a:r>
              <a:rPr lang="zh-CN" altLang="en-US" sz="2000" dirty="0">
                <a:latin typeface="宋体" panose="02010600030101010101" pitchFamily="2" charset="-122"/>
                <a:ea typeface="宋体" panose="02010600030101010101" pitchFamily="2" charset="-122"/>
                <a:sym typeface="Arial" panose="020B0604020202020204" pitchFamily="34" charset="0"/>
              </a:rPr>
              <a:t>（国家计委等七部委令第</a:t>
            </a:r>
            <a:r>
              <a:rPr lang="en-US" altLang="zh-CN" sz="2000" dirty="0">
                <a:latin typeface="宋体" panose="02010600030101010101" pitchFamily="2" charset="-122"/>
                <a:ea typeface="宋体" panose="02010600030101010101" pitchFamily="2" charset="-122"/>
                <a:sym typeface="Arial" panose="020B0604020202020204" pitchFamily="34" charset="0"/>
              </a:rPr>
              <a:t>12</a:t>
            </a:r>
            <a:r>
              <a:rPr lang="zh-CN" altLang="en-US" sz="2000" dirty="0">
                <a:latin typeface="宋体" panose="02010600030101010101" pitchFamily="2" charset="-122"/>
                <a:ea typeface="宋体" panose="02010600030101010101" pitchFamily="2" charset="-122"/>
                <a:sym typeface="Arial" panose="020B0604020202020204" pitchFamily="34" charset="0"/>
              </a:rPr>
              <a:t>号</a:t>
            </a:r>
            <a:r>
              <a:rPr lang="zh-CN" altLang="en-US" sz="2000" dirty="0" smtClean="0">
                <a:latin typeface="宋体" panose="02010600030101010101" pitchFamily="2" charset="-122"/>
                <a:ea typeface="宋体" panose="02010600030101010101" pitchFamily="2" charset="-122"/>
                <a:sym typeface="Arial" panose="020B0604020202020204" pitchFamily="34" charset="0"/>
              </a:rPr>
              <a:t>）</a:t>
            </a:r>
            <a:endParaRPr lang="en-US" altLang="zh-CN" sz="2000" dirty="0" smtClean="0">
              <a:latin typeface="宋体" panose="02010600030101010101" pitchFamily="2" charset="-122"/>
              <a:ea typeface="宋体" panose="02010600030101010101" pitchFamily="2" charset="-122"/>
              <a:sym typeface="Arial" panose="020B0604020202020204" pitchFamily="34" charset="0"/>
            </a:endParaRPr>
          </a:p>
          <a:p>
            <a:pPr eaLnBrk="1" hangingPunct="1">
              <a:buNone/>
            </a:pPr>
            <a:r>
              <a:rPr lang="zh-CN" altLang="en-US" sz="2000" dirty="0" smtClean="0">
                <a:latin typeface="宋体" panose="02010600030101010101" pitchFamily="2" charset="-122"/>
                <a:ea typeface="宋体" panose="02010600030101010101" pitchFamily="2" charset="-122"/>
                <a:sym typeface="Arial" panose="020B0604020202020204" pitchFamily="34" charset="0"/>
              </a:rPr>
              <a:t>第十二</a:t>
            </a:r>
            <a:r>
              <a:rPr lang="zh-CN" altLang="en-US" sz="2000" dirty="0">
                <a:latin typeface="宋体" panose="02010600030101010101" pitchFamily="2" charset="-122"/>
                <a:ea typeface="宋体" panose="02010600030101010101" pitchFamily="2" charset="-122"/>
                <a:sym typeface="Arial" panose="020B0604020202020204" pitchFamily="34" charset="0"/>
              </a:rPr>
              <a:t>条：</a:t>
            </a:r>
            <a:r>
              <a:rPr lang="zh-CN" altLang="en-US" sz="2000" dirty="0">
                <a:latin typeface="仿宋" panose="02010609060101010101" pitchFamily="49" charset="-122"/>
                <a:ea typeface="仿宋" panose="02010609060101010101" pitchFamily="49" charset="-122"/>
                <a:sym typeface="Arial" panose="020B0604020202020204" pitchFamily="34" charset="0"/>
              </a:rPr>
              <a:t>有下列情形之一的，不得担任评标委员会成员：</a:t>
            </a:r>
            <a:r>
              <a:rPr lang="zh-CN" altLang="en-US" sz="2000" dirty="0">
                <a:latin typeface="仿宋" panose="02010609060101010101" pitchFamily="49" charset="-122"/>
                <a:ea typeface="仿宋" panose="02010609060101010101" pitchFamily="49" charset="-122"/>
              </a:rPr>
              <a:t>（一）</a:t>
            </a:r>
            <a:r>
              <a:rPr lang="zh-CN" altLang="en-US" sz="2000" dirty="0" smtClean="0">
                <a:latin typeface="仿宋" panose="02010609060101010101" pitchFamily="49" charset="-122"/>
                <a:ea typeface="仿宋" panose="02010609060101010101" pitchFamily="49" charset="-122"/>
              </a:rPr>
              <a:t>投标</a:t>
            </a:r>
            <a:endParaRPr lang="en-US" altLang="zh-CN" sz="2000" dirty="0" smtClean="0">
              <a:latin typeface="仿宋" panose="02010609060101010101" pitchFamily="49" charset="-122"/>
              <a:ea typeface="仿宋" panose="02010609060101010101" pitchFamily="49" charset="-122"/>
            </a:endParaRPr>
          </a:p>
          <a:p>
            <a:pPr eaLnBrk="1" hangingPunct="1">
              <a:buNone/>
            </a:pPr>
            <a:r>
              <a:rPr lang="zh-CN" altLang="en-US" sz="2000" dirty="0" smtClean="0">
                <a:latin typeface="仿宋" panose="02010609060101010101" pitchFamily="49" charset="-122"/>
                <a:ea typeface="仿宋" panose="02010609060101010101" pitchFamily="49" charset="-122"/>
              </a:rPr>
              <a:t>人</a:t>
            </a:r>
            <a:r>
              <a:rPr lang="zh-CN" altLang="en-US" sz="2000" dirty="0">
                <a:latin typeface="仿宋" panose="02010609060101010101" pitchFamily="49" charset="-122"/>
                <a:ea typeface="仿宋" panose="02010609060101010101" pitchFamily="49" charset="-122"/>
              </a:rPr>
              <a:t>或者投标人主要负责人的近亲属；（二）项目主管部门或者行政</a:t>
            </a:r>
            <a:r>
              <a:rPr lang="zh-CN" altLang="en-US" sz="2000" dirty="0" smtClean="0">
                <a:latin typeface="仿宋" panose="02010609060101010101" pitchFamily="49" charset="-122"/>
                <a:ea typeface="仿宋" panose="02010609060101010101" pitchFamily="49" charset="-122"/>
              </a:rPr>
              <a:t>监督</a:t>
            </a:r>
            <a:endParaRPr lang="en-US" altLang="zh-CN" sz="2000" dirty="0" smtClean="0">
              <a:latin typeface="仿宋" panose="02010609060101010101" pitchFamily="49" charset="-122"/>
              <a:ea typeface="仿宋" panose="02010609060101010101" pitchFamily="49" charset="-122"/>
            </a:endParaRPr>
          </a:p>
          <a:p>
            <a:pPr eaLnBrk="1" hangingPunct="1">
              <a:buNone/>
            </a:pPr>
            <a:r>
              <a:rPr lang="zh-CN" altLang="en-US" sz="2000" dirty="0" smtClean="0">
                <a:latin typeface="仿宋" panose="02010609060101010101" pitchFamily="49" charset="-122"/>
                <a:ea typeface="仿宋" panose="02010609060101010101" pitchFamily="49" charset="-122"/>
              </a:rPr>
              <a:t>部门</a:t>
            </a:r>
            <a:r>
              <a:rPr lang="zh-CN" altLang="en-US" sz="2000" dirty="0">
                <a:latin typeface="仿宋" panose="02010609060101010101" pitchFamily="49" charset="-122"/>
                <a:ea typeface="仿宋" panose="02010609060101010101" pitchFamily="49" charset="-122"/>
              </a:rPr>
              <a:t>的人员； （三）与投标人有</a:t>
            </a:r>
            <a:r>
              <a:rPr lang="zh-CN" altLang="en-US" sz="2000" dirty="0">
                <a:solidFill>
                  <a:srgbClr val="FF0000"/>
                </a:solidFill>
                <a:latin typeface="仿宋" panose="02010609060101010101" pitchFamily="49" charset="-122"/>
                <a:ea typeface="仿宋" panose="02010609060101010101" pitchFamily="49" charset="-122"/>
              </a:rPr>
              <a:t>经济利益</a:t>
            </a:r>
            <a:r>
              <a:rPr lang="zh-CN" altLang="en-US" sz="2000" dirty="0">
                <a:latin typeface="仿宋" panose="02010609060101010101" pitchFamily="49" charset="-122"/>
                <a:ea typeface="仿宋" panose="02010609060101010101" pitchFamily="49" charset="-122"/>
              </a:rPr>
              <a:t>关系，可能影响对投标公正</a:t>
            </a:r>
            <a:r>
              <a:rPr lang="zh-CN" altLang="en-US" sz="2000" dirty="0" smtClean="0">
                <a:latin typeface="仿宋" panose="02010609060101010101" pitchFamily="49" charset="-122"/>
                <a:ea typeface="仿宋" panose="02010609060101010101" pitchFamily="49" charset="-122"/>
              </a:rPr>
              <a:t>评</a:t>
            </a:r>
            <a:endParaRPr lang="en-US" altLang="zh-CN" sz="2000" dirty="0" smtClean="0">
              <a:latin typeface="仿宋" panose="02010609060101010101" pitchFamily="49" charset="-122"/>
              <a:ea typeface="仿宋" panose="02010609060101010101" pitchFamily="49" charset="-122"/>
            </a:endParaRPr>
          </a:p>
          <a:p>
            <a:pPr eaLnBrk="1" hangingPunct="1">
              <a:buNone/>
            </a:pPr>
            <a:r>
              <a:rPr lang="zh-CN" altLang="en-US" sz="2000" dirty="0" smtClean="0">
                <a:latin typeface="仿宋" panose="02010609060101010101" pitchFamily="49" charset="-122"/>
                <a:ea typeface="仿宋" panose="02010609060101010101" pitchFamily="49" charset="-122"/>
              </a:rPr>
              <a:t>审</a:t>
            </a:r>
            <a:r>
              <a:rPr lang="zh-CN" altLang="en-US" sz="2000" dirty="0">
                <a:latin typeface="仿宋" panose="02010609060101010101" pitchFamily="49" charset="-122"/>
                <a:ea typeface="仿宋" panose="02010609060101010101" pitchFamily="49" charset="-122"/>
              </a:rPr>
              <a:t>的； （四）曾因在招标、评标以及其他与招标投标有关活动中从事</a:t>
            </a:r>
            <a:r>
              <a:rPr lang="zh-CN" altLang="en-US" sz="2000" dirty="0" smtClean="0">
                <a:latin typeface="仿宋" panose="02010609060101010101" pitchFamily="49" charset="-122"/>
                <a:ea typeface="仿宋" panose="02010609060101010101" pitchFamily="49" charset="-122"/>
              </a:rPr>
              <a:t>违</a:t>
            </a:r>
            <a:endParaRPr lang="en-US" altLang="zh-CN" sz="2000" dirty="0" smtClean="0">
              <a:latin typeface="仿宋" panose="02010609060101010101" pitchFamily="49" charset="-122"/>
              <a:ea typeface="仿宋" panose="02010609060101010101" pitchFamily="49" charset="-122"/>
            </a:endParaRPr>
          </a:p>
          <a:p>
            <a:pPr eaLnBrk="1" hangingPunct="1">
              <a:buNone/>
            </a:pPr>
            <a:r>
              <a:rPr lang="zh-CN" altLang="en-US" sz="2000" dirty="0" smtClean="0">
                <a:latin typeface="仿宋" panose="02010609060101010101" pitchFamily="49" charset="-122"/>
                <a:ea typeface="仿宋" panose="02010609060101010101" pitchFamily="49" charset="-122"/>
              </a:rPr>
              <a:t>法</a:t>
            </a:r>
            <a:r>
              <a:rPr lang="zh-CN" altLang="en-US" sz="2000" dirty="0">
                <a:latin typeface="仿宋" panose="02010609060101010101" pitchFamily="49" charset="-122"/>
                <a:ea typeface="仿宋" panose="02010609060101010101" pitchFamily="49" charset="-122"/>
              </a:rPr>
              <a:t>行为而受过行政处罚或刑事处罚的。 评标委员会成员有前款规定</a:t>
            </a:r>
            <a:r>
              <a:rPr lang="zh-CN" altLang="en-US" sz="2000" dirty="0" smtClean="0">
                <a:latin typeface="仿宋" panose="02010609060101010101" pitchFamily="49" charset="-122"/>
                <a:ea typeface="仿宋" panose="02010609060101010101" pitchFamily="49" charset="-122"/>
              </a:rPr>
              <a:t>情形</a:t>
            </a:r>
            <a:endParaRPr lang="en-US" altLang="zh-CN" sz="2000" dirty="0" smtClean="0">
              <a:latin typeface="仿宋" panose="02010609060101010101" pitchFamily="49" charset="-122"/>
              <a:ea typeface="仿宋" panose="02010609060101010101" pitchFamily="49" charset="-122"/>
            </a:endParaRPr>
          </a:p>
          <a:p>
            <a:pPr eaLnBrk="1" hangingPunct="1">
              <a:buNone/>
            </a:pPr>
            <a:r>
              <a:rPr lang="zh-CN" altLang="en-US" sz="2000" dirty="0" smtClean="0">
                <a:latin typeface="仿宋" panose="02010609060101010101" pitchFamily="49" charset="-122"/>
                <a:ea typeface="仿宋" panose="02010609060101010101" pitchFamily="49" charset="-122"/>
              </a:rPr>
              <a:t>之一</a:t>
            </a:r>
            <a:r>
              <a:rPr lang="zh-CN" altLang="en-US" sz="2000" dirty="0">
                <a:latin typeface="仿宋" panose="02010609060101010101" pitchFamily="49" charset="-122"/>
                <a:ea typeface="仿宋" panose="02010609060101010101" pitchFamily="49" charset="-122"/>
              </a:rPr>
              <a:t>的，应当主动提出回避。</a:t>
            </a:r>
          </a:p>
          <a:p>
            <a:endParaRPr lang="zh-CN" altLang="en-US" dirty="0"/>
          </a:p>
        </p:txBody>
      </p:sp>
    </p:spTree>
    <p:extLst>
      <p:ext uri="{BB962C8B-B14F-4D97-AF65-F5344CB8AC3E}">
        <p14:creationId xmlns:p14="http://schemas.microsoft.com/office/powerpoint/2010/main" val="1140542856"/>
      </p:ext>
    </p:extLst>
  </p:cSld>
  <p:clrMapOvr>
    <a:masterClrMapping/>
  </p:clrMapOvr>
  <p:transition>
    <p:newsflash/>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p:txBody>
          <a:bodyPr/>
          <a:lstStyle/>
          <a:p>
            <a:pPr eaLnBrk="1" hangingPunct="1">
              <a:buNone/>
            </a:pPr>
            <a:r>
              <a:rPr lang="zh-CN" altLang="en-US" sz="2000" dirty="0">
                <a:solidFill>
                  <a:srgbClr val="0070C0"/>
                </a:solidFill>
                <a:ea typeface="宋体" panose="02010600030101010101" pitchFamily="2" charset="-122"/>
                <a:sym typeface="Arial" panose="020B0604020202020204" pitchFamily="34" charset="0"/>
                <a:hlinkClick r:id="rId2" action="ppaction://hlinksldjump"/>
              </a:rPr>
              <a:t>与投标人有</a:t>
            </a:r>
            <a:r>
              <a:rPr lang="zh-CN" altLang="en-US" sz="2000" dirty="0">
                <a:solidFill>
                  <a:srgbClr val="0070C0"/>
                </a:solidFill>
                <a:ea typeface="宋体" panose="02010600030101010101" pitchFamily="2" charset="-122"/>
                <a:hlinkClick r:id="rId2" action="ppaction://hlinksldjump"/>
              </a:rPr>
              <a:t>经济利益关系</a:t>
            </a:r>
            <a:endParaRPr lang="zh-CN" altLang="en-US" sz="2000" dirty="0">
              <a:latin typeface="Times New Roman" panose="02020603050405020304" pitchFamily="18" charset="0"/>
              <a:ea typeface="宋体" panose="02010600030101010101" pitchFamily="2" charset="-122"/>
            </a:endParaRPr>
          </a:p>
          <a:p>
            <a:pPr eaLnBrk="1" hangingPunct="1">
              <a:buNone/>
            </a:pPr>
            <a:r>
              <a:rPr lang="zh-CN" altLang="en-US" sz="2000" dirty="0">
                <a:latin typeface="Times New Roman" panose="02020603050405020304" pitchFamily="18" charset="0"/>
                <a:ea typeface="宋体" panose="02010600030101010101" pitchFamily="2" charset="-122"/>
              </a:rPr>
              <a:t>     </a:t>
            </a:r>
          </a:p>
          <a:p>
            <a:pPr eaLnBrk="1" hangingPunct="1">
              <a:buNone/>
            </a:pPr>
            <a:r>
              <a:rPr lang="zh-CN" altLang="en-US" sz="2000" dirty="0">
                <a:latin typeface="Times New Roman" panose="02020603050405020304" pitchFamily="18" charset="0"/>
                <a:ea typeface="宋体" panose="02010600030101010101" pitchFamily="2" charset="-122"/>
              </a:rPr>
              <a:t>       （一）</a:t>
            </a:r>
            <a:r>
              <a:rPr lang="en-US" altLang="zh-CN" sz="2000" dirty="0">
                <a:solidFill>
                  <a:srgbClr val="FF0000"/>
                </a:solidFill>
                <a:latin typeface="Times New Roman" panose="02020603050405020304" pitchFamily="18" charset="0"/>
                <a:ea typeface="宋体" panose="02010600030101010101" pitchFamily="2" charset="-122"/>
              </a:rPr>
              <a:t>3</a:t>
            </a:r>
            <a:r>
              <a:rPr lang="zh-CN" altLang="en-US" sz="2000" dirty="0">
                <a:solidFill>
                  <a:srgbClr val="FF0000"/>
                </a:solidFill>
                <a:latin typeface="Times New Roman" panose="02020603050405020304" pitchFamily="18" charset="0"/>
                <a:ea typeface="宋体" panose="02010600030101010101" pitchFamily="2" charset="-122"/>
              </a:rPr>
              <a:t>年内</a:t>
            </a:r>
            <a:r>
              <a:rPr lang="zh-CN" altLang="en-US" sz="2000" dirty="0">
                <a:latin typeface="Times New Roman" panose="02020603050405020304" pitchFamily="18" charset="0"/>
                <a:ea typeface="宋体" panose="02010600030101010101" pitchFamily="2" charset="-122"/>
              </a:rPr>
              <a:t>曾在参加该招标项目的投标人中任职（包括一般职务）或担任顾问；</a:t>
            </a:r>
          </a:p>
          <a:p>
            <a:pPr eaLnBrk="1" hangingPunct="1">
              <a:buNone/>
            </a:pPr>
            <a:r>
              <a:rPr lang="zh-CN" altLang="en-US" sz="2000" dirty="0">
                <a:latin typeface="Times New Roman" panose="02020603050405020304" pitchFamily="18" charset="0"/>
                <a:ea typeface="宋体" panose="02010600030101010101" pitchFamily="2" charset="-122"/>
              </a:rPr>
              <a:t>       （二）配偶或直系亲属</a:t>
            </a:r>
            <a:r>
              <a:rPr lang="zh-CN" altLang="en-US" sz="2000" dirty="0">
                <a:latin typeface="Times New Roman" panose="02020603050405020304" pitchFamily="18" charset="0"/>
                <a:ea typeface="宋体" panose="02010600030101010101" pitchFamily="2" charset="-122"/>
                <a:sym typeface="Arial" panose="020B0604020202020204" pitchFamily="34" charset="0"/>
              </a:rPr>
              <a:t>在参加该招标项目的投标人中任职或担任顾问</a:t>
            </a:r>
            <a:r>
              <a:rPr lang="zh-CN" altLang="en-US" sz="2000" dirty="0">
                <a:latin typeface="Times New Roman" panose="02020603050405020304" pitchFamily="18" charset="0"/>
                <a:ea typeface="宋体" panose="02010600030101010101" pitchFamily="2" charset="-122"/>
              </a:rPr>
              <a:t>；</a:t>
            </a:r>
          </a:p>
          <a:p>
            <a:pPr eaLnBrk="1" hangingPunct="1">
              <a:buNone/>
            </a:pPr>
            <a:r>
              <a:rPr lang="zh-CN" altLang="en-US" sz="2000" dirty="0">
                <a:latin typeface="Times New Roman" panose="02020603050405020304" pitchFamily="18" charset="0"/>
                <a:ea typeface="宋体" panose="02010600030101010101" pitchFamily="2" charset="-122"/>
              </a:rPr>
              <a:t>       （三）与参加该招标项目的投标人发生过法律纠纷；</a:t>
            </a:r>
          </a:p>
          <a:p>
            <a:pPr eaLnBrk="1" hangingPunct="1">
              <a:buNone/>
            </a:pPr>
            <a:r>
              <a:rPr lang="zh-CN" altLang="en-US" sz="2000" dirty="0">
                <a:latin typeface="Times New Roman" panose="02020603050405020304" pitchFamily="18" charset="0"/>
                <a:ea typeface="宋体" panose="02010600030101010101" pitchFamily="2" charset="-122"/>
              </a:rPr>
              <a:t>       （四）其他可能影响公正评标的情况（投标人的上级主管、控股或被控股单位的工作人员；评标委员会成员任职单位与投标人单位为同一法定代表人；评标委员会成员持有某投标单位股份；等等）</a:t>
            </a:r>
            <a:endParaRPr lang="zh-CN" altLang="en-US" sz="2000" dirty="0"/>
          </a:p>
          <a:p>
            <a:endParaRPr lang="zh-CN" altLang="en-US" dirty="0"/>
          </a:p>
        </p:txBody>
      </p:sp>
    </p:spTree>
    <p:extLst>
      <p:ext uri="{BB962C8B-B14F-4D97-AF65-F5344CB8AC3E}">
        <p14:creationId xmlns:p14="http://schemas.microsoft.com/office/powerpoint/2010/main" val="2011595560"/>
      </p:ext>
    </p:extLst>
  </p:cSld>
  <p:clrMapOvr>
    <a:masterClrMapping/>
  </p:clrMapOvr>
  <p:transition>
    <p:newsflash/>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标题 1"/>
          <p:cNvSpPr>
            <a:spLocks noGrp="1"/>
          </p:cNvSpPr>
          <p:nvPr>
            <p:ph type="title"/>
          </p:nvPr>
        </p:nvSpPr>
        <p:spPr>
          <a:ln>
            <a:miter/>
          </a:ln>
        </p:spPr>
        <p:txBody>
          <a:bodyPr vert="horz" wrap="square" lIns="91440" tIns="45720" rIns="91440" bIns="45720" numCol="1" rtlCol="0" anchor="ctr" anchorCtr="0" compatLnSpc="1">
            <a:normAutofit fontScale="90000"/>
          </a:bodyPr>
          <a:lstStyle/>
          <a:p>
            <a:pPr marL="0" marR="0" lvl="0" indent="0" algn="l" defTabSz="914400" rtl="0" eaLnBrk="1" fontAlgn="b" latinLnBrk="0" hangingPunct="1">
              <a:spcBef>
                <a:spcPct val="0"/>
              </a:spcBef>
              <a:spcAft>
                <a:spcPts val="0"/>
              </a:spcAft>
              <a:buClrTx/>
              <a:buSzTx/>
              <a:buFontTx/>
              <a:buNone/>
              <a:defRPr/>
            </a:pPr>
            <a:r>
              <a:rPr kumimoji="0" lang="zh-CN" altLang="en-US" sz="4400" b="0" i="0" u="none" strike="noStrike" kern="1200" cap="none" spc="0" normalizeH="0" baseline="0" noProof="0" dirty="0" smtClean="0">
                <a:ln>
                  <a:noFill/>
                </a:ln>
                <a:solidFill>
                  <a:schemeClr val="tx2"/>
                </a:solidFill>
                <a:effectLst/>
                <a:uLnTx/>
                <a:uFillTx/>
                <a:latin typeface="+mj-lt"/>
                <a:ea typeface="宋体" panose="02010600030101010101" pitchFamily="2" charset="-122"/>
                <a:cs typeface="+mj-cs"/>
              </a:rPr>
              <a:t/>
            </a:r>
            <a:br>
              <a:rPr kumimoji="0" lang="zh-CN" altLang="en-US" sz="4400" b="0" i="0" u="none" strike="noStrike" kern="1200" cap="none" spc="0" normalizeH="0" baseline="0" noProof="0" dirty="0" smtClean="0">
                <a:ln>
                  <a:noFill/>
                </a:ln>
                <a:solidFill>
                  <a:schemeClr val="tx2"/>
                </a:solidFill>
                <a:effectLst/>
                <a:uLnTx/>
                <a:uFillTx/>
                <a:latin typeface="+mj-lt"/>
                <a:ea typeface="宋体" panose="02010600030101010101" pitchFamily="2" charset="-122"/>
                <a:cs typeface="+mj-cs"/>
              </a:rPr>
            </a:br>
            <a:r>
              <a:rPr lang="zh-CN" altLang="en-US" sz="3200" noProof="0" dirty="0" smtClean="0">
                <a:ln>
                  <a:noFill/>
                </a:ln>
                <a:solidFill>
                  <a:srgbClr val="0070C0"/>
                </a:solidFill>
                <a:effectLst/>
                <a:uLnTx/>
                <a:uFillTx/>
                <a:ea typeface="宋体" panose="02010600030101010101" pitchFamily="2" charset="-122"/>
                <a:sym typeface="+mn-ea"/>
              </a:rPr>
              <a:t>关于专家考评暂行办法</a:t>
            </a:r>
            <a:endParaRPr kumimoji="0" lang="zh-CN" altLang="en-US" sz="3200" b="0" i="0" u="none" strike="noStrike" kern="1200" cap="none" spc="0" normalizeH="0" baseline="0" noProof="0" dirty="0" smtClean="0">
              <a:ln>
                <a:noFill/>
              </a:ln>
              <a:solidFill>
                <a:schemeClr val="tx2"/>
              </a:solidFill>
              <a:effectLst/>
              <a:uLnTx/>
              <a:uFillTx/>
              <a:latin typeface="+mj-lt"/>
              <a:ea typeface="宋体" panose="02010600030101010101" pitchFamily="2" charset="-122"/>
              <a:cs typeface="+mj-cs"/>
            </a:endParaRPr>
          </a:p>
        </p:txBody>
      </p:sp>
      <p:sp>
        <p:nvSpPr>
          <p:cNvPr id="20482" name="内容占位符 2"/>
          <p:cNvSpPr>
            <a:spLocks noGrp="1"/>
          </p:cNvSpPr>
          <p:nvPr>
            <p:ph idx="1"/>
          </p:nvPr>
        </p:nvSpPr>
        <p:spPr>
          <a:xfrm>
            <a:off x="457200" y="1600200"/>
            <a:ext cx="8229600" cy="4686300"/>
          </a:xfrm>
          <a:ln>
            <a:miter/>
          </a:ln>
        </p:spPr>
        <p:txBody>
          <a:bodyPr wrap="square" lIns="91440" tIns="45720" rIns="91440" bIns="45720" anchor="t"/>
          <a:lstStyle/>
          <a:p>
            <a:pPr marL="0" lvl="0" indent="0" eaLnBrk="1" hangingPunct="1">
              <a:buNone/>
            </a:pPr>
            <a:r>
              <a:rPr lang="zh-CN" altLang="en-US" sz="2400" dirty="0">
                <a:ea typeface="宋体" panose="02010600030101010101" pitchFamily="2" charset="-122"/>
              </a:rPr>
              <a:t>   </a:t>
            </a:r>
            <a:r>
              <a:rPr lang="zh-CN" altLang="en-US" sz="2000" dirty="0">
                <a:ea typeface="宋体" panose="02010600030101010101" pitchFamily="2" charset="-122"/>
              </a:rPr>
              <a:t>三、现场评标评审情况</a:t>
            </a:r>
            <a:r>
              <a:rPr lang="zh-CN" altLang="en-US" sz="2000" dirty="0">
                <a:latin typeface="宋体" panose="02010600030101010101" pitchFamily="2" charset="-122"/>
                <a:ea typeface="宋体" panose="02010600030101010101" pitchFamily="2" charset="-122"/>
                <a:sym typeface="华文楷体" charset="0"/>
              </a:rPr>
              <a:t> </a:t>
            </a:r>
            <a:r>
              <a:rPr lang="zh-CN" altLang="en-US" sz="2400" dirty="0">
                <a:latin typeface="宋体" panose="02010600030101010101" pitchFamily="2" charset="-122"/>
                <a:ea typeface="宋体" panose="02010600030101010101" pitchFamily="2" charset="-122"/>
                <a:sym typeface="华文楷体" charset="0"/>
              </a:rPr>
              <a:t> </a:t>
            </a:r>
          </a:p>
          <a:p>
            <a:pPr marL="0" lvl="0" indent="0" eaLnBrk="1" hangingPunct="1">
              <a:buNone/>
            </a:pPr>
            <a:r>
              <a:rPr lang="zh-CN" altLang="en-US" sz="2400" dirty="0">
                <a:latin typeface="宋体" panose="02010600030101010101" pitchFamily="2" charset="-122"/>
                <a:ea typeface="宋体" panose="02010600030101010101" pitchFamily="2" charset="-122"/>
                <a:sym typeface="华文楷体" charset="0"/>
              </a:rPr>
              <a:t> </a:t>
            </a:r>
            <a:r>
              <a:rPr lang="zh-CN" altLang="en-US" sz="2000" dirty="0">
                <a:solidFill>
                  <a:srgbClr val="FF0000"/>
                </a:solidFill>
                <a:latin typeface="方正楷体简体" charset="-122"/>
                <a:ea typeface="方正楷体简体" charset="-122"/>
              </a:rPr>
              <a:t>              </a:t>
            </a:r>
            <a:endParaRPr lang="zh-CN" altLang="en-US" sz="2000" dirty="0">
              <a:latin typeface="宋体" panose="02010600030101010101" pitchFamily="2" charset="-122"/>
              <a:ea typeface="宋体" panose="02010600030101010101" pitchFamily="2" charset="-122"/>
            </a:endParaRPr>
          </a:p>
        </p:txBody>
      </p:sp>
      <p:graphicFrame>
        <p:nvGraphicFramePr>
          <p:cNvPr id="2" name="表格 -1"/>
          <p:cNvGraphicFramePr/>
          <p:nvPr/>
        </p:nvGraphicFramePr>
        <p:xfrm>
          <a:off x="595630" y="2223770"/>
          <a:ext cx="7774305" cy="3907748"/>
        </p:xfrm>
        <a:graphic>
          <a:graphicData uri="http://schemas.openxmlformats.org/drawingml/2006/table">
            <a:tbl>
              <a:tblPr firstRow="1" bandRow="1">
                <a:tableStyleId>{5940675A-B579-460E-94D1-54222C63F5DA}</a:tableStyleId>
              </a:tblPr>
              <a:tblGrid>
                <a:gridCol w="361950"/>
                <a:gridCol w="351790"/>
                <a:gridCol w="7060565"/>
              </a:tblGrid>
              <a:tr h="459740">
                <a:tc>
                  <a:txBody>
                    <a:bodyPr/>
                    <a:lstStyle/>
                    <a:p>
                      <a:pPr marL="0" indent="0" algn="ctr">
                        <a:buNone/>
                      </a:pPr>
                      <a:r>
                        <a:rPr lang="zh-CN" altLang="en-US" sz="1400" b="0" u="none" dirty="0">
                          <a:latin typeface="Times New Roman" panose="02020603050405020304" pitchFamily="18" charset="0"/>
                          <a:ea typeface="Times New Roman" panose="02020603050405020304" pitchFamily="18" charset="0"/>
                          <a:cs typeface="Times New Roman" panose="02020603050405020304" pitchFamily="18" charset="0"/>
                        </a:rPr>
                        <a:t>类别</a:t>
                      </a:r>
                    </a:p>
                  </a:txBody>
                  <a:tcPr marL="0" marR="0" marT="0" marB="1"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a:buNone/>
                      </a:pPr>
                      <a:r>
                        <a:rPr lang="zh-CN" altLang="en-US" sz="1400" b="0" u="none">
                          <a:latin typeface="Times New Roman" panose="02020603050405020304" pitchFamily="18" charset="0"/>
                          <a:ea typeface="Times New Roman" panose="02020603050405020304" pitchFamily="18" charset="0"/>
                          <a:cs typeface="Times New Roman" panose="02020603050405020304" pitchFamily="18" charset="0"/>
                        </a:rPr>
                        <a:t>序号</a:t>
                      </a:r>
                    </a:p>
                  </a:txBody>
                  <a:tcPr marL="0" marR="0" marT="0" marB="1"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a:buNone/>
                      </a:pPr>
                      <a:r>
                        <a:rPr lang="zh-CN" altLang="en-US" sz="1400" b="0" u="none">
                          <a:latin typeface="宋体" panose="02010600030101010101" pitchFamily="2" charset="-122"/>
                          <a:ea typeface="宋体" panose="02010600030101010101" pitchFamily="2" charset="-122"/>
                          <a:cs typeface="宋体" panose="02010600030101010101" pitchFamily="2" charset="-122"/>
                        </a:rPr>
                        <a:t>专家存在下列负面行为</a:t>
                      </a:r>
                    </a:p>
                  </a:txBody>
                  <a:tcPr marL="0" marR="0" marT="0" marB="1"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06855">
                <a:tc rowSpan="5">
                  <a:txBody>
                    <a:bodyPr/>
                    <a:lstStyle/>
                    <a:p>
                      <a:pPr marL="0" indent="0" algn="ctr">
                        <a:buNone/>
                      </a:pPr>
                      <a:r>
                        <a:rPr lang="zh-CN" altLang="en-US" sz="1400" b="0" u="none">
                          <a:latin typeface="宋体" panose="02010600030101010101" pitchFamily="2" charset="-122"/>
                          <a:ea typeface="宋体" panose="02010600030101010101" pitchFamily="2" charset="-122"/>
                          <a:cs typeface="宋体" panose="02010600030101010101" pitchFamily="2" charset="-122"/>
                        </a:rPr>
                        <a:t>现场评标评审情况</a:t>
                      </a:r>
                    </a:p>
                    <a:p>
                      <a:pPr marL="0" indent="0" algn="ctr">
                        <a:buNone/>
                      </a:pPr>
                      <a:r>
                        <a:rPr lang="en-US" altLang="zh-CN" sz="1400" b="0" u="none">
                          <a:latin typeface="宋体" panose="02010600030101010101" pitchFamily="2" charset="-122"/>
                          <a:ea typeface="宋体" panose="02010600030101010101" pitchFamily="2" charset="-122"/>
                        </a:rPr>
                        <a:t> </a:t>
                      </a:r>
                    </a:p>
                    <a:p>
                      <a:pPr marL="0" indent="0" algn="ctr">
                        <a:buNone/>
                      </a:pPr>
                      <a:r>
                        <a:rPr lang="en-US" altLang="zh-CN" sz="1400" b="0" u="none">
                          <a:latin typeface="宋体" panose="02010600030101010101" pitchFamily="2" charset="-122"/>
                          <a:ea typeface="宋体" panose="02010600030101010101" pitchFamily="2" charset="-122"/>
                        </a:rPr>
                        <a:t> </a:t>
                      </a:r>
                    </a:p>
                    <a:p>
                      <a:pPr marL="0" indent="0" algn="ctr">
                        <a:buNone/>
                      </a:pPr>
                      <a:r>
                        <a:rPr lang="en-US" altLang="zh-CN" sz="1400" b="0" u="none">
                          <a:latin typeface="宋体" panose="02010600030101010101" pitchFamily="2" charset="-122"/>
                          <a:ea typeface="宋体" panose="02010600030101010101" pitchFamily="2" charset="-122"/>
                        </a:rPr>
                        <a:t> </a:t>
                      </a:r>
                    </a:p>
                    <a:p>
                      <a:pPr marL="0" indent="0" algn="l">
                        <a:buNone/>
                      </a:pPr>
                      <a:r>
                        <a:rPr lang="en-US" altLang="zh-CN" sz="1400" b="0" u="sng">
                          <a:latin typeface="Times New Roman" panose="02020603050405020304" pitchFamily="18" charset="0"/>
                          <a:ea typeface="Times New Roman" panose="02020603050405020304" pitchFamily="18" charset="0"/>
                        </a:rPr>
                        <a:t> </a:t>
                      </a:r>
                      <a:endParaRPr lang="en-US" altLang="zh-CN" sz="1400" b="0" u="sng">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1"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a:buNone/>
                      </a:pPr>
                      <a:r>
                        <a:rPr lang="en-US" altLang="zh-CN" sz="1400" b="0" u="none">
                          <a:latin typeface="宋体" panose="02010600030101010101" pitchFamily="2" charset="-122"/>
                          <a:ea typeface="宋体" panose="02010600030101010101" pitchFamily="2" charset="-122"/>
                          <a:cs typeface="宋体" panose="02010600030101010101" pitchFamily="2" charset="-122"/>
                        </a:rPr>
                        <a:t>1</a:t>
                      </a:r>
                    </a:p>
                  </a:txBody>
                  <a:tcPr marL="0" marR="0" marT="0" marB="1"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400" b="0" u="none">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不客观公正履行职责，个人评标评审偏离</a:t>
                      </a:r>
                      <a:r>
                        <a:rPr lang="zh-CN" altLang="en-US" sz="1400" b="0" u="none">
                          <a:highlight>
                            <a:srgbClr val="FFFFFF"/>
                          </a:highlight>
                          <a:latin typeface="宋体" panose="02010600030101010101" pitchFamily="2" charset="-122"/>
                          <a:ea typeface="宋体" panose="02010600030101010101" pitchFamily="2" charset="-122"/>
                          <a:cs typeface="宋体" panose="02010600030101010101" pitchFamily="2" charset="-122"/>
                        </a:rPr>
                        <a:t>或严重</a:t>
                      </a:r>
                      <a:r>
                        <a:rPr lang="zh-CN" altLang="en-US" sz="1400" b="0" u="none">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评标评审原则。</a:t>
                      </a:r>
                      <a:r>
                        <a:rPr lang="zh-CN" altLang="en-US" sz="1400" b="0" u="none">
                          <a:highlight>
                            <a:srgbClr val="FFFFFF"/>
                          </a:highlight>
                          <a:latin typeface="宋体" panose="02010600030101010101" pitchFamily="2" charset="-122"/>
                          <a:ea typeface="宋体" panose="02010600030101010101" pitchFamily="2" charset="-122"/>
                          <a:cs typeface="宋体" panose="02010600030101010101" pitchFamily="2" charset="-122"/>
                        </a:rPr>
                        <a:t>包括但不限于以下情况：（</a:t>
                      </a:r>
                      <a:r>
                        <a:rPr lang="en-US" altLang="zh-CN" sz="1400" b="0" u="none">
                          <a:highlight>
                            <a:srgbClr val="FFFFFF"/>
                          </a:highlight>
                          <a:latin typeface="宋体" panose="02010600030101010101" pitchFamily="2" charset="-122"/>
                          <a:ea typeface="宋体" panose="02010600030101010101" pitchFamily="2" charset="-122"/>
                          <a:cs typeface="宋体" panose="02010600030101010101" pitchFamily="2" charset="-122"/>
                        </a:rPr>
                        <a:t>1</a:t>
                      </a:r>
                      <a:r>
                        <a:rPr lang="zh-CN" altLang="en-US" sz="1400" b="0" u="none">
                          <a:highlight>
                            <a:srgbClr val="FFFFFF"/>
                          </a:highlight>
                          <a:latin typeface="宋体" panose="02010600030101010101" pitchFamily="2" charset="-122"/>
                          <a:ea typeface="宋体" panose="02010600030101010101" pitchFamily="2" charset="-122"/>
                          <a:cs typeface="宋体" panose="02010600030101010101" pitchFamily="2" charset="-122"/>
                        </a:rPr>
                        <a:t>）不按招标或采购文件规定的评标评审办法进行评审；（</a:t>
                      </a:r>
                      <a:r>
                        <a:rPr lang="en-US" altLang="zh-CN" sz="1400" b="0" u="none">
                          <a:highlight>
                            <a:srgbClr val="FFFFFF"/>
                          </a:highlight>
                          <a:latin typeface="宋体" panose="02010600030101010101" pitchFamily="2" charset="-122"/>
                          <a:ea typeface="宋体" panose="02010600030101010101" pitchFamily="2" charset="-122"/>
                          <a:cs typeface="宋体" panose="02010600030101010101" pitchFamily="2" charset="-122"/>
                        </a:rPr>
                        <a:t>2</a:t>
                      </a:r>
                      <a:r>
                        <a:rPr lang="zh-CN" altLang="en-US" sz="1400" b="0" u="none">
                          <a:highlight>
                            <a:srgbClr val="FFFFFF"/>
                          </a:highlight>
                          <a:latin typeface="宋体" panose="02010600030101010101" pitchFamily="2" charset="-122"/>
                          <a:ea typeface="宋体" panose="02010600030101010101" pitchFamily="2" charset="-122"/>
                          <a:cs typeface="宋体" panose="02010600030101010101" pitchFamily="2" charset="-122"/>
                        </a:rPr>
                        <a:t>）</a:t>
                      </a:r>
                      <a:r>
                        <a:rPr lang="zh-CN" altLang="en-US" sz="1400" b="0" u="none">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向项目发起方征询确定中标（成交）人意向</a:t>
                      </a:r>
                      <a:r>
                        <a:rPr lang="zh-CN" altLang="en-US" sz="1400" b="0" u="none">
                          <a:highlight>
                            <a:srgbClr val="FFFFFF"/>
                          </a:highlight>
                          <a:latin typeface="宋体" panose="02010600030101010101" pitchFamily="2" charset="-122"/>
                          <a:ea typeface="宋体" panose="02010600030101010101" pitchFamily="2" charset="-122"/>
                          <a:cs typeface="宋体" panose="02010600030101010101" pitchFamily="2" charset="-122"/>
                        </a:rPr>
                        <a:t>；（</a:t>
                      </a:r>
                      <a:r>
                        <a:rPr lang="en-US" altLang="zh-CN" sz="1400" b="0" u="none">
                          <a:highlight>
                            <a:srgbClr val="FFFFFF"/>
                          </a:highlight>
                          <a:latin typeface="宋体" panose="02010600030101010101" pitchFamily="2" charset="-122"/>
                          <a:ea typeface="宋体" panose="02010600030101010101" pitchFamily="2" charset="-122"/>
                          <a:cs typeface="宋体" panose="02010600030101010101" pitchFamily="2" charset="-122"/>
                        </a:rPr>
                        <a:t>3</a:t>
                      </a:r>
                      <a:r>
                        <a:rPr lang="zh-CN" altLang="en-US" sz="1400" b="0" u="none">
                          <a:highlight>
                            <a:srgbClr val="FFFFFF"/>
                          </a:highlight>
                          <a:latin typeface="宋体" panose="02010600030101010101" pitchFamily="2" charset="-122"/>
                          <a:ea typeface="宋体" panose="02010600030101010101" pitchFamily="2" charset="-122"/>
                          <a:cs typeface="宋体" panose="02010600030101010101" pitchFamily="2" charset="-122"/>
                        </a:rPr>
                        <a:t>）</a:t>
                      </a:r>
                      <a:r>
                        <a:rPr lang="zh-CN" altLang="en-US" sz="1400" b="0" u="none">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暗示或者诱导项目响应方作出澄清、说明或者接受项目响应方主动提出的澄清、说明</a:t>
                      </a:r>
                      <a:r>
                        <a:rPr lang="zh-CN" altLang="en-US" sz="1400" b="0" u="none">
                          <a:highlight>
                            <a:srgbClr val="FFFFFF"/>
                          </a:highlight>
                          <a:latin typeface="宋体" panose="02010600030101010101" pitchFamily="2" charset="-122"/>
                          <a:ea typeface="宋体" panose="02010600030101010101" pitchFamily="2" charset="-122"/>
                          <a:cs typeface="宋体" panose="02010600030101010101" pitchFamily="2" charset="-122"/>
                        </a:rPr>
                        <a:t>；（</a:t>
                      </a:r>
                      <a:r>
                        <a:rPr lang="en-US" altLang="zh-CN" sz="1400" b="0" u="none">
                          <a:highlight>
                            <a:srgbClr val="FFFFFF"/>
                          </a:highlight>
                          <a:latin typeface="宋体" panose="02010600030101010101" pitchFamily="2" charset="-122"/>
                          <a:ea typeface="宋体" panose="02010600030101010101" pitchFamily="2" charset="-122"/>
                          <a:cs typeface="宋体" panose="02010600030101010101" pitchFamily="2" charset="-122"/>
                        </a:rPr>
                        <a:t>4</a:t>
                      </a:r>
                      <a:r>
                        <a:rPr lang="zh-CN" altLang="en-US" sz="1400" b="0" u="none">
                          <a:highlight>
                            <a:srgbClr val="FFFFFF"/>
                          </a:highlight>
                          <a:latin typeface="宋体" panose="02010600030101010101" pitchFamily="2" charset="-122"/>
                          <a:ea typeface="宋体" panose="02010600030101010101" pitchFamily="2" charset="-122"/>
                          <a:cs typeface="宋体" panose="02010600030101010101" pitchFamily="2" charset="-122"/>
                        </a:rPr>
                        <a:t>）</a:t>
                      </a:r>
                      <a:r>
                        <a:rPr lang="zh-CN" altLang="en-US" sz="1400" b="0" u="none">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以明示或暗示的方式发表倾向性或诱导性意见，授意其他专家给特定单位</a:t>
                      </a:r>
                      <a:r>
                        <a:rPr lang="zh-CN" altLang="en-US" sz="1400" b="0" u="none">
                          <a:highlight>
                            <a:srgbClr val="FFFFFF"/>
                          </a:highlight>
                          <a:latin typeface="宋体" panose="02010600030101010101" pitchFamily="2" charset="-122"/>
                          <a:ea typeface="宋体" panose="02010600030101010101" pitchFamily="2" charset="-122"/>
                          <a:cs typeface="宋体" panose="02010600030101010101" pitchFamily="2" charset="-122"/>
                        </a:rPr>
                        <a:t>进行倾向性评分</a:t>
                      </a:r>
                      <a:r>
                        <a:rPr lang="zh-CN" altLang="en-US" sz="1400" b="0" u="none">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的</a:t>
                      </a:r>
                      <a:r>
                        <a:rPr lang="zh-CN" altLang="en-US" sz="1400" b="0" u="none">
                          <a:highlight>
                            <a:srgbClr val="FFFFFF"/>
                          </a:highlight>
                          <a:latin typeface="宋体" panose="02010600030101010101" pitchFamily="2" charset="-122"/>
                          <a:ea typeface="宋体" panose="02010600030101010101" pitchFamily="2" charset="-122"/>
                          <a:cs typeface="宋体" panose="02010600030101010101" pitchFamily="2" charset="-122"/>
                        </a:rPr>
                        <a:t>；（</a:t>
                      </a:r>
                      <a:r>
                        <a:rPr lang="en-US" altLang="zh-CN" sz="1400" b="0" u="none">
                          <a:highlight>
                            <a:srgbClr val="FFFFFF"/>
                          </a:highlight>
                          <a:latin typeface="宋体" panose="02010600030101010101" pitchFamily="2" charset="-122"/>
                          <a:ea typeface="宋体" panose="02010600030101010101" pitchFamily="2" charset="-122"/>
                          <a:cs typeface="宋体" panose="02010600030101010101" pitchFamily="2" charset="-122"/>
                        </a:rPr>
                        <a:t>5</a:t>
                      </a:r>
                      <a:r>
                        <a:rPr lang="zh-CN" altLang="en-US" sz="1400" b="0" u="none">
                          <a:highlight>
                            <a:srgbClr val="FFFFFF"/>
                          </a:highlight>
                          <a:latin typeface="宋体" panose="02010600030101010101" pitchFamily="2" charset="-122"/>
                          <a:ea typeface="宋体" panose="02010600030101010101" pitchFamily="2" charset="-122"/>
                          <a:cs typeface="宋体" panose="02010600030101010101" pitchFamily="2" charset="-122"/>
                        </a:rPr>
                        <a:t>）</a:t>
                      </a:r>
                      <a:r>
                        <a:rPr lang="zh-CN" altLang="en-US" sz="1400" b="0" u="none">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个人评标评审意见严重偏离评标评审原则，对评标结果造成实质性影响。</a:t>
                      </a:r>
                    </a:p>
                  </a:txBody>
                  <a:tcPr marL="0" marR="0" marT="0" marB="1"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38793">
                <a:tc vMerge="1">
                  <a:txBody>
                    <a:bodyPr/>
                    <a:lstStyle/>
                    <a:p>
                      <a:endParaRPr lang="zh-CN"/>
                    </a:p>
                  </a:txBody>
                  <a:tcPr marL="0" marR="0" marT="0" marB="1"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a:buNone/>
                      </a:pPr>
                      <a:r>
                        <a:rPr lang="en-US" altLang="zh-CN" sz="1400" b="0" u="none">
                          <a:latin typeface="宋体" panose="02010600030101010101" pitchFamily="2" charset="-122"/>
                          <a:ea typeface="宋体" panose="02010600030101010101" pitchFamily="2" charset="-122"/>
                          <a:cs typeface="宋体" panose="02010600030101010101" pitchFamily="2" charset="-122"/>
                        </a:rPr>
                        <a:t>2</a:t>
                      </a:r>
                    </a:p>
                  </a:txBody>
                  <a:tcPr marL="0" marR="0" marT="0" marB="1"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400" b="0" u="none" dirty="0">
                          <a:highlight>
                            <a:srgbClr val="FFFFFF"/>
                          </a:highlight>
                          <a:latin typeface="宋体" panose="02010600030101010101" pitchFamily="2" charset="-122"/>
                          <a:ea typeface="宋体" panose="02010600030101010101" pitchFamily="2" charset="-122"/>
                          <a:cs typeface="宋体" panose="02010600030101010101" pitchFamily="2" charset="-122"/>
                        </a:rPr>
                        <a:t>接受任何单位或个人以任何方式提出的倾向性或者排斥性要求。包括但不限于以下情况：（</a:t>
                      </a:r>
                      <a:r>
                        <a:rPr lang="en-US" altLang="zh-CN" sz="1400" b="0" u="none" dirty="0">
                          <a:highlight>
                            <a:srgbClr val="FFFFFF"/>
                          </a:highlight>
                          <a:latin typeface="宋体" panose="02010600030101010101" pitchFamily="2" charset="-122"/>
                          <a:ea typeface="宋体" panose="02010600030101010101" pitchFamily="2" charset="-122"/>
                          <a:cs typeface="宋体" panose="02010600030101010101" pitchFamily="2" charset="-122"/>
                        </a:rPr>
                        <a:t>1</a:t>
                      </a:r>
                      <a:r>
                        <a:rPr lang="zh-CN" altLang="en-US" sz="1400" b="0" u="none" dirty="0">
                          <a:highlight>
                            <a:srgbClr val="FFFFFF"/>
                          </a:highlight>
                          <a:latin typeface="宋体" panose="02010600030101010101" pitchFamily="2" charset="-122"/>
                          <a:ea typeface="宋体" panose="02010600030101010101" pitchFamily="2" charset="-122"/>
                          <a:cs typeface="宋体" panose="02010600030101010101" pitchFamily="2" charset="-122"/>
                        </a:rPr>
                        <a:t>）</a:t>
                      </a:r>
                      <a:r>
                        <a:rPr lang="zh-CN" altLang="en-US" sz="1400" b="0" u="none" dirty="0">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接受任何单位或者个人明示或暗示提出的倾向或排斥特定项目响应方的要求</a:t>
                      </a:r>
                      <a:r>
                        <a:rPr lang="zh-CN" altLang="en-US" sz="1400" b="0" u="none" dirty="0">
                          <a:highlight>
                            <a:srgbClr val="FFFFFF"/>
                          </a:highlight>
                          <a:latin typeface="宋体" panose="02010600030101010101" pitchFamily="2" charset="-122"/>
                          <a:ea typeface="宋体" panose="02010600030101010101" pitchFamily="2" charset="-122"/>
                          <a:cs typeface="宋体" panose="02010600030101010101" pitchFamily="2" charset="-122"/>
                        </a:rPr>
                        <a:t>； （</a:t>
                      </a:r>
                      <a:r>
                        <a:rPr lang="en-US" altLang="zh-CN" sz="1400" b="0" u="none" dirty="0">
                          <a:highlight>
                            <a:srgbClr val="FFFFFF"/>
                          </a:highlight>
                          <a:latin typeface="宋体" panose="02010600030101010101" pitchFamily="2" charset="-122"/>
                          <a:ea typeface="宋体" panose="02010600030101010101" pitchFamily="2" charset="-122"/>
                          <a:cs typeface="宋体" panose="02010600030101010101" pitchFamily="2" charset="-122"/>
                        </a:rPr>
                        <a:t>2</a:t>
                      </a:r>
                      <a:r>
                        <a:rPr lang="zh-CN" altLang="en-US" sz="1400" b="0" u="none" dirty="0">
                          <a:highlight>
                            <a:srgbClr val="FFFFFF"/>
                          </a:highlight>
                          <a:latin typeface="宋体" panose="02010600030101010101" pitchFamily="2" charset="-122"/>
                          <a:ea typeface="宋体" panose="02010600030101010101" pitchFamily="2" charset="-122"/>
                          <a:cs typeface="宋体" panose="02010600030101010101" pitchFamily="2" charset="-122"/>
                        </a:rPr>
                        <a:t>）接受项目响应方改变招标采购文件实质性内容的澄清。</a:t>
                      </a:r>
                    </a:p>
                  </a:txBody>
                  <a:tcPr marL="0" marR="0" marT="0" marB="1"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58775">
                <a:tc vMerge="1">
                  <a:txBody>
                    <a:bodyPr/>
                    <a:lstStyle/>
                    <a:p>
                      <a:endParaRPr lang="zh-CN"/>
                    </a:p>
                  </a:txBody>
                  <a:tcPr marL="0" marR="0" marT="0" marB="1"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a:buNone/>
                      </a:pPr>
                      <a:r>
                        <a:rPr lang="en-US" altLang="zh-CN" sz="1400" b="0" u="none">
                          <a:latin typeface="宋体" panose="02010600030101010101" pitchFamily="2" charset="-122"/>
                          <a:ea typeface="宋体" panose="02010600030101010101" pitchFamily="2" charset="-122"/>
                          <a:cs typeface="宋体" panose="02010600030101010101" pitchFamily="2" charset="-122"/>
                        </a:rPr>
                        <a:t>3</a:t>
                      </a:r>
                    </a:p>
                  </a:txBody>
                  <a:tcPr marL="0" marR="0" marT="0" marB="1"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400" b="0" u="none">
                          <a:latin typeface="宋体" panose="02010600030101010101" pitchFamily="2" charset="-122"/>
                          <a:ea typeface="宋体" panose="02010600030101010101" pitchFamily="2" charset="-122"/>
                          <a:cs typeface="宋体" panose="02010600030101010101" pitchFamily="2" charset="-122"/>
                        </a:rPr>
                        <a:t>依法应当提出否决意见但未提出。</a:t>
                      </a:r>
                    </a:p>
                  </a:txBody>
                  <a:tcPr marL="0" marR="0" marT="0" marB="1"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29260">
                <a:tc vMerge="1">
                  <a:txBody>
                    <a:bodyPr/>
                    <a:lstStyle/>
                    <a:p>
                      <a:endParaRPr lang="zh-CN"/>
                    </a:p>
                  </a:txBody>
                  <a:tcPr marL="0" marR="0" marT="0" marB="1"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a:buNone/>
                      </a:pPr>
                      <a:r>
                        <a:rPr lang="en-US" altLang="zh-CN" sz="1400" b="0" u="none">
                          <a:latin typeface="宋体" panose="02010600030101010101" pitchFamily="2" charset="-122"/>
                          <a:ea typeface="宋体" panose="02010600030101010101" pitchFamily="2" charset="-122"/>
                          <a:cs typeface="宋体" panose="02010600030101010101" pitchFamily="2" charset="-122"/>
                        </a:rPr>
                        <a:t>4</a:t>
                      </a:r>
                    </a:p>
                  </a:txBody>
                  <a:tcPr marL="0" marR="0" marT="0" marB="1"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400" b="0" u="none" dirty="0">
                          <a:latin typeface="宋体" panose="02010600030101010101" pitchFamily="2" charset="-122"/>
                          <a:ea typeface="宋体" panose="02010600030101010101" pitchFamily="2" charset="-122"/>
                          <a:cs typeface="宋体" panose="02010600030101010101" pitchFamily="2" charset="-122"/>
                        </a:rPr>
                        <a:t>专家评标评审专业能力与评标评审要求明显不匹配。</a:t>
                      </a:r>
                    </a:p>
                  </a:txBody>
                  <a:tcPr marL="0" marR="0" marT="0" marB="1"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14325">
                <a:tc vMerge="1">
                  <a:txBody>
                    <a:bodyPr/>
                    <a:lstStyle/>
                    <a:p>
                      <a:endParaRPr lang="zh-CN"/>
                    </a:p>
                  </a:txBody>
                  <a:tcPr marL="0" marR="0" marT="0" marB="1"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ctr">
                        <a:buNone/>
                      </a:pPr>
                      <a:r>
                        <a:rPr lang="en-US" altLang="zh-CN" sz="1400" b="0" u="none">
                          <a:latin typeface="宋体" panose="02010600030101010101" pitchFamily="2" charset="-122"/>
                          <a:ea typeface="宋体" panose="02010600030101010101" pitchFamily="2" charset="-122"/>
                          <a:cs typeface="宋体" panose="02010600030101010101" pitchFamily="2" charset="-122"/>
                        </a:rPr>
                        <a:t>5</a:t>
                      </a:r>
                    </a:p>
                  </a:txBody>
                  <a:tcPr marL="0" marR="0" marT="0" marB="1"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marL="0" indent="0" algn="l">
                        <a:buNone/>
                      </a:pPr>
                      <a:r>
                        <a:rPr lang="zh-CN" altLang="en-US" sz="1400" b="0" u="none">
                          <a:highlight>
                            <a:srgbClr val="FFFFFF"/>
                          </a:highlight>
                          <a:latin typeface="宋体" panose="02010600030101010101" pitchFamily="2" charset="-122"/>
                          <a:ea typeface="宋体" panose="02010600030101010101" pitchFamily="2" charset="-122"/>
                          <a:cs typeface="宋体" panose="02010600030101010101" pitchFamily="2" charset="-122"/>
                        </a:rPr>
                        <a:t>其他违法违规情况。</a:t>
                      </a:r>
                    </a:p>
                  </a:txBody>
                  <a:tcPr marL="0" marR="0" marT="0" marB="1"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p:newsflash/>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标题 1"/>
          <p:cNvSpPr>
            <a:spLocks noGrp="1"/>
          </p:cNvSpPr>
          <p:nvPr>
            <p:ph type="title"/>
          </p:nvPr>
        </p:nvSpPr>
        <p:spPr>
          <a:ln>
            <a:miter/>
          </a:ln>
        </p:spPr>
        <p:txBody>
          <a:bodyPr vert="horz" wrap="square" lIns="91440" tIns="45720" rIns="91440" bIns="45720" numCol="1" rtlCol="0" anchor="ctr" anchorCtr="0" compatLnSpc="1">
            <a:normAutofit fontScale="90000"/>
          </a:bodyPr>
          <a:lstStyle/>
          <a:p>
            <a:pPr marL="0" marR="0" lvl="0" indent="0" algn="l" defTabSz="914400" rtl="0" eaLnBrk="1" fontAlgn="b" latinLnBrk="0" hangingPunct="1">
              <a:spcBef>
                <a:spcPct val="0"/>
              </a:spcBef>
              <a:spcAft>
                <a:spcPts val="0"/>
              </a:spcAft>
              <a:buClrTx/>
              <a:buSzTx/>
              <a:buFontTx/>
              <a:buNone/>
              <a:defRPr/>
            </a:pPr>
            <a:r>
              <a:rPr kumimoji="0" lang="zh-CN" altLang="en-US" sz="4400" b="0" i="0" u="none" strike="noStrike" kern="1200" cap="none" spc="0" normalizeH="0" baseline="0" noProof="0" dirty="0" smtClean="0">
                <a:ln>
                  <a:noFill/>
                </a:ln>
                <a:solidFill>
                  <a:schemeClr val="tx2"/>
                </a:solidFill>
                <a:effectLst/>
                <a:uLnTx/>
                <a:uFillTx/>
                <a:latin typeface="+mj-lt"/>
                <a:ea typeface="宋体" panose="02010600030101010101" pitchFamily="2" charset="-122"/>
                <a:cs typeface="+mj-cs"/>
              </a:rPr>
              <a:t/>
            </a:r>
            <a:br>
              <a:rPr kumimoji="0" lang="zh-CN" altLang="en-US" sz="4400" b="0" i="0" u="none" strike="noStrike" kern="1200" cap="none" spc="0" normalizeH="0" baseline="0" noProof="0" dirty="0" smtClean="0">
                <a:ln>
                  <a:noFill/>
                </a:ln>
                <a:solidFill>
                  <a:schemeClr val="tx2"/>
                </a:solidFill>
                <a:effectLst/>
                <a:uLnTx/>
                <a:uFillTx/>
                <a:latin typeface="+mj-lt"/>
                <a:ea typeface="宋体" panose="02010600030101010101" pitchFamily="2" charset="-122"/>
                <a:cs typeface="+mj-cs"/>
              </a:rPr>
            </a:br>
            <a:r>
              <a:rPr lang="zh-CN" altLang="en-US" sz="3200" strike="noStrike" noProof="1">
                <a:solidFill>
                  <a:srgbClr val="0070C0"/>
                </a:solidFill>
                <a:ea typeface="宋体" panose="02010600030101010101" pitchFamily="2" charset="-122"/>
                <a:sym typeface="+mn-ea"/>
              </a:rPr>
              <a:t>评标委员会及评标专家特点</a:t>
            </a:r>
            <a:endParaRPr kumimoji="0" lang="zh-CN" altLang="en-US" sz="3200" b="0" i="0" u="none" strike="noStrike" kern="1200" cap="none" spc="0" normalizeH="0" baseline="0" noProof="0" dirty="0" smtClean="0">
              <a:ln>
                <a:noFill/>
              </a:ln>
              <a:solidFill>
                <a:schemeClr val="tx2"/>
              </a:solidFill>
              <a:effectLst/>
              <a:uLnTx/>
              <a:uFillTx/>
              <a:latin typeface="+mj-lt"/>
              <a:ea typeface="宋体" panose="02010600030101010101" pitchFamily="2" charset="-122"/>
              <a:cs typeface="+mj-cs"/>
            </a:endParaRPr>
          </a:p>
        </p:txBody>
      </p:sp>
      <p:sp>
        <p:nvSpPr>
          <p:cNvPr id="30722" name="内容占位符 2"/>
          <p:cNvSpPr>
            <a:spLocks noGrp="1"/>
          </p:cNvSpPr>
          <p:nvPr>
            <p:ph idx="1"/>
          </p:nvPr>
        </p:nvSpPr>
        <p:spPr/>
        <p:txBody>
          <a:bodyPr wrap="square" lIns="91440" tIns="45720" rIns="91440" bIns="45720" anchor="t"/>
          <a:lstStyle/>
          <a:p>
            <a:pPr eaLnBrk="1" hangingPunct="1">
              <a:buNone/>
            </a:pPr>
            <a:r>
              <a:rPr lang="en-US" altLang="zh-CN" sz="2000" dirty="0">
                <a:ea typeface="宋体" panose="02010600030101010101" pitchFamily="2" charset="-122"/>
              </a:rPr>
              <a:t>   </a:t>
            </a:r>
            <a:endParaRPr lang="en-US" altLang="zh-CN" sz="2400" dirty="0">
              <a:solidFill>
                <a:srgbClr val="0070C0"/>
              </a:solidFill>
              <a:ea typeface="宋体" panose="02010600030101010101" pitchFamily="2" charset="-122"/>
            </a:endParaRPr>
          </a:p>
          <a:p>
            <a:pPr eaLnBrk="1" hangingPunct="1">
              <a:buNone/>
            </a:pPr>
            <a:r>
              <a:rPr lang="zh-CN" altLang="en-US" sz="2400" dirty="0">
                <a:latin typeface="宋体" panose="02010600030101010101" pitchFamily="2" charset="-122"/>
                <a:ea typeface="宋体" panose="02010600030101010101" pitchFamily="2" charset="-122"/>
                <a:sym typeface="华文楷体" charset="0"/>
              </a:rPr>
              <a:t>    </a:t>
            </a:r>
          </a:p>
          <a:p>
            <a:pPr eaLnBrk="1" hangingPunct="1">
              <a:buNone/>
            </a:pPr>
            <a:r>
              <a:rPr lang="zh-CN" altLang="en-US" sz="2000" dirty="0">
                <a:latin typeface="宋体" panose="02010600030101010101" pitchFamily="2" charset="-122"/>
                <a:ea typeface="宋体" panose="02010600030101010101" pitchFamily="2" charset="-122"/>
                <a:sym typeface="华文楷体" charset="0"/>
              </a:rPr>
              <a:t>    </a:t>
            </a:r>
            <a:r>
              <a:rPr lang="zh-CN" altLang="en-US" sz="2400" dirty="0">
                <a:latin typeface="宋体" panose="02010600030101010101" pitchFamily="2" charset="-122"/>
                <a:ea typeface="宋体" panose="02010600030101010101" pitchFamily="2" charset="-122"/>
                <a:sym typeface="华文楷体" charset="0"/>
              </a:rPr>
              <a:t>▲</a:t>
            </a:r>
            <a:r>
              <a:rPr lang="zh-CN" altLang="en-US" sz="2400" dirty="0">
                <a:latin typeface="方正楷体简体" charset="-122"/>
                <a:ea typeface="方正楷体简体" charset="-122"/>
                <a:sym typeface="华文楷体" charset="0"/>
              </a:rPr>
              <a:t>有限责任。</a:t>
            </a:r>
            <a:r>
              <a:rPr lang="zh-CN" altLang="en-US" sz="2000" dirty="0">
                <a:latin typeface="宋体" panose="02010600030101010101" pitchFamily="2" charset="-122"/>
                <a:ea typeface="宋体" panose="02010600030101010101" pitchFamily="2" charset="-122"/>
                <a:sym typeface="华文楷体" charset="0"/>
              </a:rPr>
              <a:t>评标委员会为临时组织，不具有责任主体能力，仅</a:t>
            </a:r>
          </a:p>
          <a:p>
            <a:pPr eaLnBrk="1" hangingPunct="1">
              <a:buNone/>
            </a:pPr>
            <a:r>
              <a:rPr lang="zh-CN" altLang="en-US" sz="2000" dirty="0">
                <a:latin typeface="宋体" panose="02010600030101010101" pitchFamily="2" charset="-122"/>
                <a:ea typeface="宋体" panose="02010600030101010101" pitchFamily="2" charset="-122"/>
                <a:sym typeface="华文楷体" charset="0"/>
              </a:rPr>
              <a:t>对评标结果合法性负责，不可能对评标结果产生的后果负责。评标委员</a:t>
            </a:r>
          </a:p>
          <a:p>
            <a:pPr eaLnBrk="1" hangingPunct="1">
              <a:buNone/>
            </a:pPr>
            <a:r>
              <a:rPr lang="zh-CN" altLang="en-US" sz="2000" dirty="0">
                <a:latin typeface="宋体" panose="02010600030101010101" pitchFamily="2" charset="-122"/>
                <a:ea typeface="宋体" panose="02010600030101010101" pitchFamily="2" charset="-122"/>
                <a:sym typeface="华文楷体" charset="0"/>
              </a:rPr>
              <a:t>会成员对提出的评审意见承担个人责任。</a:t>
            </a:r>
          </a:p>
          <a:p>
            <a:pPr eaLnBrk="1" hangingPunct="1">
              <a:buNone/>
            </a:pPr>
            <a:r>
              <a:rPr lang="zh-CN" altLang="en-US" sz="2000" dirty="0">
                <a:latin typeface="宋体" panose="02010600030101010101" pitchFamily="2" charset="-122"/>
                <a:ea typeface="宋体" panose="02010600030101010101" pitchFamily="2" charset="-122"/>
                <a:sym typeface="华文楷体" charset="0"/>
              </a:rPr>
              <a:t>    </a:t>
            </a:r>
            <a:r>
              <a:rPr lang="zh-CN" altLang="en-US" sz="2400" dirty="0">
                <a:latin typeface="方正楷体简体" charset="-122"/>
                <a:ea typeface="方正楷体简体" charset="-122"/>
                <a:sym typeface="华文楷体" charset="0"/>
              </a:rPr>
              <a:t>▲相对公正。</a:t>
            </a:r>
            <a:r>
              <a:rPr lang="zh-CN" altLang="en-US" sz="2000" dirty="0">
                <a:latin typeface="宋体" panose="02010600030101010101" pitchFamily="2" charset="-122"/>
                <a:ea typeface="宋体" panose="02010600030101010101" pitchFamily="2" charset="-122"/>
                <a:sym typeface="华文楷体" charset="0"/>
              </a:rPr>
              <a:t>评标委员会具有法定性和唯一性，评标结果具有相</a:t>
            </a:r>
          </a:p>
          <a:p>
            <a:pPr eaLnBrk="1" hangingPunct="1">
              <a:buNone/>
            </a:pPr>
            <a:r>
              <a:rPr lang="zh-CN" altLang="en-US" sz="2000" dirty="0">
                <a:latin typeface="宋体" panose="02010600030101010101" pitchFamily="2" charset="-122"/>
                <a:ea typeface="宋体" panose="02010600030101010101" pitchFamily="2" charset="-122"/>
                <a:sym typeface="华文楷体" charset="0"/>
              </a:rPr>
              <a:t>对公正性。</a:t>
            </a:r>
            <a:endParaRPr lang="zh-CN" altLang="en-US" sz="2400" dirty="0">
              <a:latin typeface="方正楷体简体" charset="-122"/>
              <a:ea typeface="方正楷体简体" charset="-122"/>
              <a:sym typeface="华文楷体" charset="0"/>
            </a:endParaRPr>
          </a:p>
          <a:p>
            <a:pPr eaLnBrk="1" hangingPunct="1">
              <a:buNone/>
            </a:pPr>
            <a:r>
              <a:rPr lang="zh-CN" altLang="en-US" sz="2000" dirty="0">
                <a:latin typeface="宋体" panose="02010600030101010101" pitchFamily="2" charset="-122"/>
                <a:ea typeface="宋体" panose="02010600030101010101" pitchFamily="2" charset="-122"/>
                <a:sym typeface="华文楷体" charset="0"/>
              </a:rPr>
              <a:t>    </a:t>
            </a:r>
            <a:r>
              <a:rPr lang="zh-CN" altLang="en-US" sz="2400" dirty="0">
                <a:latin typeface="方正楷体简体" charset="-122"/>
                <a:ea typeface="方正楷体简体" charset="-122"/>
                <a:sym typeface="华文楷体" charset="0"/>
              </a:rPr>
              <a:t>▲过程保密。</a:t>
            </a:r>
            <a:r>
              <a:rPr lang="zh-CN" altLang="en-US" sz="2000" dirty="0">
                <a:latin typeface="宋体" panose="02010600030101010101" pitchFamily="2" charset="-122"/>
                <a:ea typeface="宋体" panose="02010600030101010101" pitchFamily="2" charset="-122"/>
                <a:sym typeface="华文楷体" charset="0"/>
              </a:rPr>
              <a:t>名单保密（中标结果确定前）、评标保密。</a:t>
            </a:r>
          </a:p>
          <a:p>
            <a:pPr eaLnBrk="1" hangingPunct="1">
              <a:buNone/>
            </a:pPr>
            <a:r>
              <a:rPr lang="zh-CN" altLang="en-US" sz="2000" dirty="0">
                <a:latin typeface="宋体" panose="02010600030101010101" pitchFamily="2" charset="-122"/>
                <a:ea typeface="宋体" panose="02010600030101010101" pitchFamily="2" charset="-122"/>
                <a:sym typeface="华文楷体" charset="0"/>
              </a:rPr>
              <a:t>    </a:t>
            </a:r>
            <a:r>
              <a:rPr lang="zh-CN" altLang="en-US" sz="2400" dirty="0">
                <a:latin typeface="方正楷体简体" charset="-122"/>
                <a:ea typeface="方正楷体简体" charset="-122"/>
                <a:sym typeface="华文楷体" charset="0"/>
              </a:rPr>
              <a:t>▲行为自律。</a:t>
            </a:r>
            <a:r>
              <a:rPr lang="zh-CN" altLang="en-US" sz="2000" dirty="0">
                <a:latin typeface="宋体" panose="02010600030101010101" pitchFamily="2" charset="-122"/>
                <a:ea typeface="宋体" panose="02010600030101010101" pitchFamily="2" charset="-122"/>
                <a:sym typeface="华文楷体" charset="0"/>
              </a:rPr>
              <a:t>主动回避、遵守法律和纪律、充分发挥专业水准。</a:t>
            </a:r>
          </a:p>
          <a:p>
            <a:pPr eaLnBrk="1" hangingPunct="1">
              <a:buNone/>
            </a:pPr>
            <a:endParaRPr lang="zh-CN" altLang="en-US" sz="2000" dirty="0">
              <a:latin typeface="宋体" panose="02010600030101010101" pitchFamily="2" charset="-122"/>
              <a:ea typeface="宋体" panose="02010600030101010101" pitchFamily="2" charset="-122"/>
              <a:sym typeface="华文楷体" charset="0"/>
            </a:endParaRPr>
          </a:p>
          <a:p>
            <a:pPr eaLnBrk="1" hangingPunct="1">
              <a:buNone/>
            </a:pPr>
            <a:r>
              <a:rPr lang="zh-CN" altLang="en-US" sz="2000" dirty="0">
                <a:latin typeface="宋体" panose="02010600030101010101" pitchFamily="2" charset="-122"/>
                <a:ea typeface="宋体" panose="02010600030101010101" pitchFamily="2" charset="-122"/>
                <a:sym typeface="华文楷体" charset="0"/>
              </a:rPr>
              <a:t>   </a:t>
            </a:r>
            <a:endParaRPr lang="zh-CN" altLang="en-US" sz="2000" dirty="0">
              <a:solidFill>
                <a:srgbClr val="FF0000"/>
              </a:solidFill>
              <a:latin typeface="方正楷体简体" charset="-122"/>
              <a:ea typeface="方正楷体简体" charset="-122"/>
              <a:sym typeface="华文楷体" charset="0"/>
            </a:endParaRPr>
          </a:p>
          <a:p>
            <a:pPr eaLnBrk="1" hangingPunct="1">
              <a:buNone/>
            </a:pPr>
            <a:r>
              <a:rPr lang="zh-CN" altLang="en-US" sz="2000" dirty="0">
                <a:solidFill>
                  <a:srgbClr val="FF0000"/>
                </a:solidFill>
                <a:latin typeface="方正楷体简体" charset="-122"/>
                <a:ea typeface="方正楷体简体" charset="-122"/>
                <a:sym typeface="华文楷体" charset="0"/>
              </a:rPr>
              <a:t>  </a:t>
            </a:r>
            <a:endParaRPr lang="zh-CN" altLang="en-US" sz="2000" dirty="0">
              <a:latin typeface="宋体" panose="02010600030101010101" pitchFamily="2" charset="-122"/>
              <a:ea typeface="宋体" panose="02010600030101010101" pitchFamily="2" charset="-122"/>
              <a:sym typeface="华文楷体" charset="0"/>
            </a:endParaRPr>
          </a:p>
        </p:txBody>
      </p:sp>
    </p:spTree>
  </p:cSld>
  <p:clrMapOvr>
    <a:masterClrMapping/>
  </p:clrMapOvr>
  <p:transition>
    <p:newsflash/>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标题 1"/>
          <p:cNvSpPr>
            <a:spLocks noGrp="1"/>
          </p:cNvSpPr>
          <p:nvPr>
            <p:ph type="title"/>
          </p:nvPr>
        </p:nvSpPr>
        <p:spPr>
          <a:ln>
            <a:miter/>
          </a:ln>
        </p:spPr>
        <p:txBody>
          <a:bodyPr vert="horz" wrap="square" lIns="91440" tIns="45720" rIns="91440" bIns="45720" numCol="1" rtlCol="0" anchor="ctr" anchorCtr="0" compatLnSpc="1">
            <a:normAutofit fontScale="90000"/>
          </a:bodyPr>
          <a:lstStyle/>
          <a:p>
            <a:pPr marL="0" marR="0" lvl="0" indent="0" algn="l" defTabSz="914400" rtl="0" eaLnBrk="1" fontAlgn="b" latinLnBrk="0" hangingPunct="1">
              <a:spcBef>
                <a:spcPct val="0"/>
              </a:spcBef>
              <a:spcAft>
                <a:spcPts val="0"/>
              </a:spcAft>
              <a:buClrTx/>
              <a:buSzTx/>
              <a:buFontTx/>
              <a:buNone/>
              <a:defRPr/>
            </a:pPr>
            <a:r>
              <a:rPr kumimoji="0" lang="zh-CN" altLang="en-US" sz="4400" b="0" i="0" u="none" strike="noStrike" kern="1200" cap="none" spc="0" normalizeH="0" baseline="0" noProof="0" dirty="0" smtClean="0">
                <a:ln>
                  <a:noFill/>
                </a:ln>
                <a:solidFill>
                  <a:schemeClr val="tx2"/>
                </a:solidFill>
                <a:effectLst/>
                <a:uLnTx/>
                <a:uFillTx/>
                <a:latin typeface="+mj-lt"/>
                <a:ea typeface="宋体" panose="02010600030101010101" pitchFamily="2" charset="-122"/>
                <a:cs typeface="+mj-cs"/>
              </a:rPr>
              <a:t/>
            </a:r>
            <a:br>
              <a:rPr kumimoji="0" lang="zh-CN" altLang="en-US" sz="4400" b="0" i="0" u="none" strike="noStrike" kern="1200" cap="none" spc="0" normalizeH="0" baseline="0" noProof="0" dirty="0" smtClean="0">
                <a:ln>
                  <a:noFill/>
                </a:ln>
                <a:solidFill>
                  <a:schemeClr val="tx2"/>
                </a:solidFill>
                <a:effectLst/>
                <a:uLnTx/>
                <a:uFillTx/>
                <a:latin typeface="+mj-lt"/>
                <a:ea typeface="宋体" panose="02010600030101010101" pitchFamily="2" charset="-122"/>
                <a:cs typeface="+mj-cs"/>
              </a:rPr>
            </a:br>
            <a:r>
              <a:rPr lang="en-US" altLang="zh-CN" sz="3200" strike="noStrike" noProof="1">
                <a:solidFill>
                  <a:srgbClr val="0070C0"/>
                </a:solidFill>
                <a:ea typeface="宋体" panose="02010600030101010101" pitchFamily="2" charset="-122"/>
                <a:sym typeface="+mn-ea"/>
              </a:rPr>
              <a:t>“</a:t>
            </a:r>
            <a:r>
              <a:rPr lang="zh-CN" altLang="en-US" sz="3200" strike="noStrike" noProof="1">
                <a:solidFill>
                  <a:srgbClr val="0070C0"/>
                </a:solidFill>
                <a:ea typeface="宋体" panose="02010600030101010101" pitchFamily="2" charset="-122"/>
                <a:sym typeface="+mn-ea"/>
              </a:rPr>
              <a:t>数</a:t>
            </a:r>
            <a:r>
              <a:rPr lang="en-US" altLang="zh-CN" sz="3200" strike="noStrike" noProof="1">
                <a:solidFill>
                  <a:srgbClr val="0070C0"/>
                </a:solidFill>
                <a:ea typeface="宋体" panose="02010600030101010101" pitchFamily="2" charset="-122"/>
                <a:sym typeface="+mn-ea"/>
              </a:rPr>
              <a:t>”</a:t>
            </a:r>
            <a:r>
              <a:rPr lang="zh-CN" altLang="en-US" sz="3200" strike="noStrike" noProof="1">
                <a:solidFill>
                  <a:srgbClr val="0070C0"/>
                </a:solidFill>
                <a:ea typeface="宋体" panose="02010600030101010101" pitchFamily="2" charset="-122"/>
                <a:sym typeface="+mn-ea"/>
              </a:rPr>
              <a:t>说专家评标评审</a:t>
            </a:r>
            <a:endParaRPr kumimoji="0" lang="zh-CN" altLang="en-US" sz="3200" b="0" i="0" u="none" strike="noStrike" kern="1200" cap="none" spc="0" normalizeH="0" baseline="0" noProof="0" dirty="0" smtClean="0">
              <a:ln>
                <a:noFill/>
              </a:ln>
              <a:solidFill>
                <a:srgbClr val="0070C0"/>
              </a:solidFill>
              <a:effectLst/>
              <a:uLnTx/>
              <a:uFillTx/>
              <a:latin typeface="+mj-lt"/>
              <a:ea typeface="宋体" panose="02010600030101010101" pitchFamily="2" charset="-122"/>
              <a:cs typeface="+mj-cs"/>
              <a:sym typeface="+mn-ea"/>
            </a:endParaRPr>
          </a:p>
        </p:txBody>
      </p:sp>
      <p:sp>
        <p:nvSpPr>
          <p:cNvPr id="20482" name="内容占位符 2"/>
          <p:cNvSpPr>
            <a:spLocks noGrp="1"/>
          </p:cNvSpPr>
          <p:nvPr>
            <p:ph idx="1"/>
          </p:nvPr>
        </p:nvSpPr>
        <p:spPr>
          <a:ln>
            <a:miter/>
          </a:ln>
        </p:spPr>
        <p:txBody>
          <a:bodyPr wrap="square" lIns="91440" tIns="45720" rIns="91440" bIns="45720" anchor="t"/>
          <a:lstStyle/>
          <a:p>
            <a:pPr eaLnBrk="1" fontAlgn="base" hangingPunct="1">
              <a:buNone/>
            </a:pPr>
            <a:r>
              <a:rPr lang="zh-CN" altLang="en-US" sz="2400" strike="noStrike" noProof="1">
                <a:ea typeface="宋体" panose="02010600030101010101" pitchFamily="2" charset="-122"/>
              </a:rPr>
              <a:t>   </a:t>
            </a:r>
          </a:p>
          <a:p>
            <a:pPr algn="l" fontAlgn="base">
              <a:buNone/>
            </a:pPr>
            <a:r>
              <a:rPr lang="zh-CN" altLang="en-US" sz="2400" strike="noStrike" noProof="1">
                <a:ea typeface="宋体" panose="02010600030101010101" pitchFamily="2" charset="-122"/>
              </a:rPr>
              <a:t>  </a:t>
            </a:r>
            <a:r>
              <a:rPr lang="zh-CN" altLang="en-US" sz="2400" strike="noStrike" noProof="1">
                <a:solidFill>
                  <a:srgbClr val="FF0000"/>
                </a:solidFill>
                <a:ea typeface="宋体" panose="02010600030101010101" pitchFamily="2" charset="-122"/>
                <a:sym typeface="+mn-ea"/>
              </a:rPr>
              <a:t>四种权利</a:t>
            </a:r>
            <a:r>
              <a:rPr lang="zh-CN" altLang="en-US" sz="2400" strike="noStrike" noProof="1">
                <a:ea typeface="宋体" panose="02010600030101010101" pitchFamily="2" charset="-122"/>
              </a:rPr>
              <a:t>：</a:t>
            </a:r>
          </a:p>
          <a:p>
            <a:pPr eaLnBrk="1" fontAlgn="base" hangingPunct="1">
              <a:buNone/>
            </a:pPr>
            <a:r>
              <a:rPr lang="zh-CN" altLang="en-US" sz="2400" strike="noStrike" noProof="1">
                <a:ea typeface="宋体" panose="02010600030101010101" pitchFamily="2" charset="-122"/>
              </a:rPr>
              <a:t>   </a:t>
            </a:r>
            <a:r>
              <a:rPr lang="zh-CN" altLang="en-US" sz="2400" strike="noStrike" noProof="1">
                <a:ea typeface="宋体" panose="02010600030101010101" pitchFamily="2" charset="-122"/>
                <a:sym typeface="+mn-ea"/>
              </a:rPr>
              <a:t>（一）接受聘请，提供评标评审等咨询服务；</a:t>
            </a:r>
            <a:endParaRPr lang="zh-CN" altLang="en-US" sz="2400" strike="noStrike" noProof="1">
              <a:ea typeface="宋体" panose="02010600030101010101" pitchFamily="2" charset="-122"/>
            </a:endParaRPr>
          </a:p>
          <a:p>
            <a:pPr eaLnBrk="1" fontAlgn="base" hangingPunct="1">
              <a:buNone/>
            </a:pPr>
            <a:r>
              <a:rPr lang="zh-CN" altLang="en-US" sz="2400" strike="noStrike" noProof="1">
                <a:ea typeface="宋体" panose="02010600030101010101" pitchFamily="2" charset="-122"/>
                <a:sym typeface="+mn-ea"/>
              </a:rPr>
              <a:t>   （二）依规定进行独立评标评审并提出意见，不受任何单位和个人的干预；</a:t>
            </a:r>
            <a:endParaRPr lang="zh-CN" altLang="en-US" sz="2400" strike="noStrike" noProof="1">
              <a:ea typeface="宋体" panose="02010600030101010101" pitchFamily="2" charset="-122"/>
            </a:endParaRPr>
          </a:p>
          <a:p>
            <a:pPr eaLnBrk="1" fontAlgn="base" hangingPunct="1">
              <a:buNone/>
            </a:pPr>
            <a:r>
              <a:rPr lang="zh-CN" altLang="en-US" sz="2400" strike="noStrike" noProof="1">
                <a:ea typeface="宋体" panose="02010600030101010101" pitchFamily="2" charset="-122"/>
                <a:sym typeface="+mn-ea"/>
              </a:rPr>
              <a:t>   （三）按规定获取评标评审报酬；</a:t>
            </a:r>
            <a:endParaRPr lang="zh-CN" altLang="en-US" sz="2400" strike="noStrike" noProof="1">
              <a:ea typeface="宋体" panose="02010600030101010101" pitchFamily="2" charset="-122"/>
            </a:endParaRPr>
          </a:p>
          <a:p>
            <a:pPr eaLnBrk="1" fontAlgn="base" hangingPunct="1">
              <a:buNone/>
            </a:pPr>
            <a:r>
              <a:rPr lang="zh-CN" altLang="en-US" sz="2400" strike="noStrike" noProof="1">
                <a:ea typeface="宋体" panose="02010600030101010101" pitchFamily="2" charset="-122"/>
                <a:sym typeface="+mn-ea"/>
              </a:rPr>
              <a:t>   （四）国家规定的其他权利。</a:t>
            </a:r>
            <a:endParaRPr lang="zh-CN" altLang="en-US" sz="2400" strike="noStrike" noProof="1">
              <a:solidFill>
                <a:srgbClr val="FF0000"/>
              </a:solidFill>
              <a:latin typeface="方正楷体简体" charset="0"/>
              <a:ea typeface="宋体" panose="02010600030101010101" pitchFamily="2" charset="-122"/>
            </a:endParaRPr>
          </a:p>
          <a:p>
            <a:pPr algn="l" fontAlgn="base">
              <a:buNone/>
            </a:pPr>
            <a:r>
              <a:rPr lang="zh-CN" altLang="en-US" sz="2400" strike="noStrike" noProof="1">
                <a:ea typeface="宋体" panose="02010600030101010101" pitchFamily="2" charset="-122"/>
              </a:rPr>
              <a:t>      </a:t>
            </a:r>
            <a:endParaRPr lang="zh-CN" altLang="en-US" sz="2400" strike="noStrike" noProof="1">
              <a:solidFill>
                <a:srgbClr val="00B050"/>
              </a:solidFill>
              <a:ea typeface="宋体" panose="02010600030101010101" pitchFamily="2" charset="-122"/>
              <a:sym typeface="+mn-ea"/>
            </a:endParaRPr>
          </a:p>
          <a:p>
            <a:pPr marL="0" indent="0" fontAlgn="base">
              <a:buNone/>
            </a:pPr>
            <a:r>
              <a:rPr lang="zh-CN" altLang="en-US" sz="2400" strike="noStrike" noProof="1">
                <a:latin typeface="宋体" panose="02010600030101010101" pitchFamily="2" charset="-122"/>
                <a:ea typeface="宋体" panose="02010600030101010101" pitchFamily="2" charset="-122"/>
                <a:cs typeface="宋体" panose="02010600030101010101" pitchFamily="2" charset="-122"/>
                <a:sym typeface="+mn-ea"/>
              </a:rPr>
              <a:t>   </a:t>
            </a:r>
            <a:r>
              <a:rPr lang="zh-CN" altLang="en-US" sz="2000" strike="noStrike" noProof="1">
                <a:solidFill>
                  <a:srgbClr val="FF0000"/>
                </a:solidFill>
                <a:latin typeface="方正楷体简体" charset="-122"/>
                <a:ea typeface="方正楷体简体" charset="-122"/>
              </a:rPr>
              <a:t>              </a:t>
            </a:r>
            <a:endParaRPr lang="zh-CN" altLang="en-US" sz="2000" strike="noStrike" noProof="1">
              <a:latin typeface="宋体" panose="02010600030101010101" pitchFamily="2" charset="-122"/>
              <a:ea typeface="宋体" panose="02010600030101010101" pitchFamily="2" charset="-122"/>
            </a:endParaRPr>
          </a:p>
        </p:txBody>
      </p:sp>
    </p:spTree>
  </p:cSld>
  <p:clrMapOvr>
    <a:masterClrMapping/>
  </p:clrMapOvr>
  <p:transition>
    <p:newsflash/>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标题 1"/>
          <p:cNvSpPr>
            <a:spLocks noGrp="1"/>
          </p:cNvSpPr>
          <p:nvPr>
            <p:ph type="title"/>
          </p:nvPr>
        </p:nvSpPr>
        <p:spPr>
          <a:ln>
            <a:miter/>
          </a:ln>
        </p:spPr>
        <p:txBody>
          <a:bodyPr vert="horz" wrap="square" lIns="91440" tIns="45720" rIns="91440" bIns="45720" numCol="1" rtlCol="0" anchor="ctr" anchorCtr="0" compatLnSpc="1">
            <a:normAutofit fontScale="90000"/>
          </a:bodyPr>
          <a:lstStyle/>
          <a:p>
            <a:pPr marL="0" marR="0" lvl="0" indent="0" algn="l" defTabSz="914400" rtl="0" eaLnBrk="1" fontAlgn="b" latinLnBrk="0" hangingPunct="1">
              <a:spcBef>
                <a:spcPct val="0"/>
              </a:spcBef>
              <a:spcAft>
                <a:spcPts val="0"/>
              </a:spcAft>
              <a:buClrTx/>
              <a:buSzTx/>
              <a:buFontTx/>
              <a:buNone/>
              <a:defRPr/>
            </a:pPr>
            <a:r>
              <a:rPr kumimoji="0" lang="zh-CN" altLang="en-US" sz="4400" b="0" i="0" u="none" strike="noStrike" kern="1200" cap="none" spc="0" normalizeH="0" baseline="0" noProof="0" dirty="0" smtClean="0">
                <a:ln>
                  <a:noFill/>
                </a:ln>
                <a:solidFill>
                  <a:schemeClr val="tx2"/>
                </a:solidFill>
                <a:effectLst/>
                <a:uLnTx/>
                <a:uFillTx/>
                <a:latin typeface="+mj-lt"/>
                <a:ea typeface="宋体" panose="02010600030101010101" pitchFamily="2" charset="-122"/>
                <a:cs typeface="+mj-cs"/>
              </a:rPr>
              <a:t/>
            </a:r>
            <a:br>
              <a:rPr kumimoji="0" lang="zh-CN" altLang="en-US" sz="4400" b="0" i="0" u="none" strike="noStrike" kern="1200" cap="none" spc="0" normalizeH="0" baseline="0" noProof="0" dirty="0" smtClean="0">
                <a:ln>
                  <a:noFill/>
                </a:ln>
                <a:solidFill>
                  <a:schemeClr val="tx2"/>
                </a:solidFill>
                <a:effectLst/>
                <a:uLnTx/>
                <a:uFillTx/>
                <a:latin typeface="+mj-lt"/>
                <a:ea typeface="宋体" panose="02010600030101010101" pitchFamily="2" charset="-122"/>
                <a:cs typeface="+mj-cs"/>
              </a:rPr>
            </a:br>
            <a:r>
              <a:rPr lang="en-US" altLang="zh-CN" sz="3200" dirty="0">
                <a:solidFill>
                  <a:srgbClr val="0070C0"/>
                </a:solidFill>
                <a:ea typeface="宋体" panose="02010600030101010101" pitchFamily="2" charset="-122"/>
                <a:sym typeface="+mn-ea"/>
              </a:rPr>
              <a:t>“</a:t>
            </a:r>
            <a:r>
              <a:rPr lang="zh-CN" altLang="en-US" sz="3200" dirty="0">
                <a:solidFill>
                  <a:srgbClr val="0070C0"/>
                </a:solidFill>
                <a:ea typeface="宋体" panose="02010600030101010101" pitchFamily="2" charset="-122"/>
                <a:sym typeface="+mn-ea"/>
              </a:rPr>
              <a:t>数</a:t>
            </a:r>
            <a:r>
              <a:rPr lang="en-US" altLang="zh-CN" sz="3200" dirty="0">
                <a:solidFill>
                  <a:srgbClr val="0070C0"/>
                </a:solidFill>
                <a:ea typeface="宋体" panose="02010600030101010101" pitchFamily="2" charset="-122"/>
                <a:sym typeface="+mn-ea"/>
              </a:rPr>
              <a:t>”</a:t>
            </a:r>
            <a:r>
              <a:rPr lang="zh-CN" altLang="en-US" sz="3200" dirty="0">
                <a:solidFill>
                  <a:srgbClr val="0070C0"/>
                </a:solidFill>
                <a:ea typeface="宋体" panose="02010600030101010101" pitchFamily="2" charset="-122"/>
                <a:sym typeface="+mn-ea"/>
              </a:rPr>
              <a:t>说专家评标评审</a:t>
            </a:r>
            <a:endParaRPr kumimoji="0" lang="zh-CN" altLang="en-US" sz="3200" b="0" i="0" u="none" strike="noStrike" kern="1200" cap="none" spc="0" normalizeH="0" baseline="0" noProof="0" dirty="0" smtClean="0">
              <a:ln>
                <a:noFill/>
              </a:ln>
              <a:solidFill>
                <a:srgbClr val="0070C0"/>
              </a:solidFill>
              <a:effectLst/>
              <a:uLnTx/>
              <a:uFillTx/>
              <a:latin typeface="+mj-lt"/>
              <a:ea typeface="宋体" panose="02010600030101010101" pitchFamily="2" charset="-122"/>
              <a:cs typeface="+mj-cs"/>
              <a:sym typeface="+mn-ea"/>
            </a:endParaRPr>
          </a:p>
        </p:txBody>
      </p:sp>
      <p:sp>
        <p:nvSpPr>
          <p:cNvPr id="20482" name="内容占位符 2"/>
          <p:cNvSpPr>
            <a:spLocks noGrp="1"/>
          </p:cNvSpPr>
          <p:nvPr>
            <p:ph idx="1"/>
          </p:nvPr>
        </p:nvSpPr>
        <p:spPr>
          <a:ln>
            <a:miter/>
          </a:ln>
        </p:spPr>
        <p:txBody>
          <a:bodyPr wrap="square" lIns="91440" tIns="45720" rIns="91440" bIns="45720" anchor="t"/>
          <a:lstStyle/>
          <a:p>
            <a:pPr eaLnBrk="1" fontAlgn="base" hangingPunct="1">
              <a:buNone/>
            </a:pPr>
            <a:r>
              <a:rPr lang="zh-CN" altLang="en-US" sz="2400" strike="noStrike" noProof="1">
                <a:ea typeface="宋体" panose="02010600030101010101" pitchFamily="2" charset="-122"/>
              </a:rPr>
              <a:t>   </a:t>
            </a:r>
          </a:p>
          <a:p>
            <a:pPr algn="l" fontAlgn="base">
              <a:buNone/>
            </a:pPr>
            <a:r>
              <a:rPr lang="zh-CN" altLang="en-US" sz="2400" strike="noStrike" noProof="1">
                <a:ea typeface="宋体" panose="02010600030101010101" pitchFamily="2" charset="-122"/>
              </a:rPr>
              <a:t>  </a:t>
            </a:r>
            <a:r>
              <a:rPr lang="zh-CN" altLang="en-US" sz="2400" strike="noStrike" noProof="1">
                <a:solidFill>
                  <a:srgbClr val="FF0000"/>
                </a:solidFill>
                <a:ea typeface="宋体" panose="02010600030101010101" pitchFamily="2" charset="-122"/>
              </a:rPr>
              <a:t>五方面自由裁量权</a:t>
            </a:r>
            <a:r>
              <a:rPr lang="zh-CN" altLang="en-US" sz="2400" strike="noStrike" noProof="1">
                <a:ea typeface="宋体" panose="02010600030101010101" pitchFamily="2" charset="-122"/>
              </a:rPr>
              <a:t>：</a:t>
            </a:r>
          </a:p>
          <a:p>
            <a:pPr algn="l" fontAlgn="base">
              <a:buNone/>
            </a:pPr>
            <a:r>
              <a:rPr lang="zh-CN" altLang="en-US" sz="2400" strike="noStrike" noProof="1">
                <a:ea typeface="宋体" panose="02010600030101010101" pitchFamily="2" charset="-122"/>
              </a:rPr>
              <a:t>    实践中，无论评标文件规定的评标方法如何刚性，评标专家至少在以下五个方面拥有自由裁量权。     </a:t>
            </a:r>
          </a:p>
          <a:p>
            <a:pPr algn="l" fontAlgn="base">
              <a:buNone/>
            </a:pPr>
            <a:r>
              <a:rPr lang="zh-CN" altLang="en-US" sz="2400" strike="noStrike" noProof="1">
                <a:ea typeface="宋体" panose="02010600030101010101" pitchFamily="2" charset="-122"/>
              </a:rPr>
              <a:t>  （一）对投标文件约定事项的重大偏差和细微偏差判定。</a:t>
            </a:r>
          </a:p>
          <a:p>
            <a:pPr algn="l" fontAlgn="base">
              <a:buNone/>
            </a:pPr>
            <a:r>
              <a:rPr lang="zh-CN" altLang="en-US" sz="2400" strike="noStrike" noProof="1">
                <a:ea typeface="宋体" panose="02010600030101010101" pitchFamily="2" charset="-122"/>
              </a:rPr>
              <a:t>  （二）投标报价低于成本的判定。</a:t>
            </a:r>
          </a:p>
          <a:p>
            <a:pPr algn="l" fontAlgn="base">
              <a:buNone/>
            </a:pPr>
            <a:r>
              <a:rPr lang="zh-CN" altLang="en-US" sz="2400" strike="noStrike" noProof="1">
                <a:ea typeface="宋体" panose="02010600030101010101" pitchFamily="2" charset="-122"/>
              </a:rPr>
              <a:t>  （三）投标人响应程度的判定。</a:t>
            </a:r>
          </a:p>
          <a:p>
            <a:pPr algn="l" fontAlgn="base">
              <a:buNone/>
            </a:pPr>
            <a:r>
              <a:rPr lang="zh-CN" altLang="en-US" sz="2400" strike="noStrike" noProof="1">
                <a:ea typeface="宋体" panose="02010600030101010101" pitchFamily="2" charset="-122"/>
              </a:rPr>
              <a:t>  （四）少于三家有效投标人的判定。</a:t>
            </a:r>
          </a:p>
          <a:p>
            <a:pPr algn="l" fontAlgn="base">
              <a:buNone/>
            </a:pPr>
            <a:r>
              <a:rPr lang="zh-CN" altLang="en-US" sz="2400" strike="noStrike" noProof="1">
                <a:ea typeface="宋体" panose="02010600030101010101" pitchFamily="2" charset="-122"/>
              </a:rPr>
              <a:t>  （五）对投标人澄清有效性的判定。      </a:t>
            </a:r>
            <a:endParaRPr lang="zh-CN" altLang="en-US" sz="2400" strike="noStrike" noProof="1">
              <a:solidFill>
                <a:srgbClr val="00B050"/>
              </a:solidFill>
              <a:ea typeface="宋体" panose="02010600030101010101" pitchFamily="2" charset="-122"/>
              <a:sym typeface="+mn-ea"/>
            </a:endParaRPr>
          </a:p>
          <a:p>
            <a:pPr marL="0" indent="0" fontAlgn="base">
              <a:buNone/>
            </a:pPr>
            <a:r>
              <a:rPr lang="zh-CN" altLang="en-US" sz="2400" strike="noStrike" noProof="1">
                <a:latin typeface="宋体" panose="02010600030101010101" pitchFamily="2" charset="-122"/>
                <a:ea typeface="宋体" panose="02010600030101010101" pitchFamily="2" charset="-122"/>
                <a:cs typeface="宋体" panose="02010600030101010101" pitchFamily="2" charset="-122"/>
                <a:sym typeface="+mn-ea"/>
              </a:rPr>
              <a:t>   </a:t>
            </a:r>
            <a:r>
              <a:rPr lang="zh-CN" altLang="en-US" sz="2000" strike="noStrike" noProof="1">
                <a:solidFill>
                  <a:srgbClr val="FF0000"/>
                </a:solidFill>
                <a:latin typeface="方正楷体简体" charset="-122"/>
                <a:ea typeface="方正楷体简体" charset="-122"/>
              </a:rPr>
              <a:t>              </a:t>
            </a:r>
            <a:endParaRPr lang="zh-CN" altLang="en-US" sz="2000" strike="noStrike" noProof="1">
              <a:latin typeface="宋体" panose="02010600030101010101" pitchFamily="2" charset="-122"/>
              <a:ea typeface="宋体" panose="02010600030101010101" pitchFamily="2" charset="-122"/>
            </a:endParaRPr>
          </a:p>
        </p:txBody>
      </p:sp>
    </p:spTree>
  </p:cSld>
  <p:clrMapOvr>
    <a:masterClrMapping/>
  </p:clrMapOvr>
  <p:transition>
    <p:newsflash/>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标题 1"/>
          <p:cNvSpPr>
            <a:spLocks noGrp="1"/>
          </p:cNvSpPr>
          <p:nvPr>
            <p:ph type="title"/>
          </p:nvPr>
        </p:nvSpPr>
        <p:spPr>
          <a:ln>
            <a:miter/>
          </a:ln>
        </p:spPr>
        <p:txBody>
          <a:bodyPr vert="horz" wrap="square" lIns="91440" tIns="45720" rIns="91440" bIns="45720" numCol="1" rtlCol="0" anchor="ctr" anchorCtr="0" compatLnSpc="1">
            <a:normAutofit fontScale="90000"/>
          </a:bodyPr>
          <a:lstStyle/>
          <a:p>
            <a:pPr marL="0" marR="0" lvl="0" indent="0" algn="l" defTabSz="914400" rtl="0" eaLnBrk="1" fontAlgn="b" latinLnBrk="0" hangingPunct="1">
              <a:spcBef>
                <a:spcPct val="0"/>
              </a:spcBef>
              <a:spcAft>
                <a:spcPts val="0"/>
              </a:spcAft>
              <a:buClrTx/>
              <a:buSzTx/>
              <a:buFontTx/>
              <a:buNone/>
              <a:defRPr/>
            </a:pPr>
            <a:r>
              <a:rPr kumimoji="0" lang="zh-CN" altLang="en-US" sz="4400" b="0" i="0" u="none" strike="noStrike" kern="1200" cap="none" spc="0" normalizeH="0" baseline="0" noProof="0" dirty="0" smtClean="0">
                <a:ln>
                  <a:noFill/>
                </a:ln>
                <a:solidFill>
                  <a:schemeClr val="tx2"/>
                </a:solidFill>
                <a:effectLst/>
                <a:uLnTx/>
                <a:uFillTx/>
                <a:latin typeface="+mj-lt"/>
                <a:ea typeface="宋体" panose="02010600030101010101" pitchFamily="2" charset="-122"/>
                <a:cs typeface="+mj-cs"/>
              </a:rPr>
              <a:t/>
            </a:r>
            <a:br>
              <a:rPr kumimoji="0" lang="zh-CN" altLang="en-US" sz="4400" b="0" i="0" u="none" strike="noStrike" kern="1200" cap="none" spc="0" normalizeH="0" baseline="0" noProof="0" dirty="0" smtClean="0">
                <a:ln>
                  <a:noFill/>
                </a:ln>
                <a:solidFill>
                  <a:schemeClr val="tx2"/>
                </a:solidFill>
                <a:effectLst/>
                <a:uLnTx/>
                <a:uFillTx/>
                <a:latin typeface="+mj-lt"/>
                <a:ea typeface="宋体" panose="02010600030101010101" pitchFamily="2" charset="-122"/>
                <a:cs typeface="+mj-cs"/>
              </a:rPr>
            </a:br>
            <a:r>
              <a:rPr lang="en-US" altLang="zh-CN" sz="3200" dirty="0">
                <a:solidFill>
                  <a:srgbClr val="0070C0"/>
                </a:solidFill>
                <a:ea typeface="宋体" panose="02010600030101010101" pitchFamily="2" charset="-122"/>
                <a:sym typeface="+mn-ea"/>
              </a:rPr>
              <a:t>“</a:t>
            </a:r>
            <a:r>
              <a:rPr lang="zh-CN" altLang="en-US" sz="3200" dirty="0">
                <a:solidFill>
                  <a:srgbClr val="0070C0"/>
                </a:solidFill>
                <a:ea typeface="宋体" panose="02010600030101010101" pitchFamily="2" charset="-122"/>
                <a:sym typeface="+mn-ea"/>
              </a:rPr>
              <a:t>数</a:t>
            </a:r>
            <a:r>
              <a:rPr lang="en-US" altLang="zh-CN" sz="3200" dirty="0">
                <a:solidFill>
                  <a:srgbClr val="0070C0"/>
                </a:solidFill>
                <a:ea typeface="宋体" panose="02010600030101010101" pitchFamily="2" charset="-122"/>
                <a:sym typeface="+mn-ea"/>
              </a:rPr>
              <a:t>”</a:t>
            </a:r>
            <a:r>
              <a:rPr lang="zh-CN" altLang="en-US" sz="3200" dirty="0">
                <a:solidFill>
                  <a:srgbClr val="0070C0"/>
                </a:solidFill>
                <a:ea typeface="宋体" panose="02010600030101010101" pitchFamily="2" charset="-122"/>
                <a:sym typeface="+mn-ea"/>
              </a:rPr>
              <a:t>说专家评标评审</a:t>
            </a:r>
            <a:r>
              <a:rPr kumimoji="0" lang="zh-CN" altLang="en-US" sz="3200" b="0" i="0" u="none" strike="noStrike" kern="1200" cap="none" spc="0" normalizeH="0" baseline="0" noProof="0" dirty="0" smtClean="0">
                <a:ln>
                  <a:noFill/>
                </a:ln>
                <a:solidFill>
                  <a:srgbClr val="0070C0"/>
                </a:solidFill>
                <a:effectLst/>
                <a:uLnTx/>
                <a:uFillTx/>
                <a:latin typeface="+mj-lt"/>
                <a:ea typeface="宋体" panose="02010600030101010101" pitchFamily="2" charset="-122"/>
                <a:cs typeface="+mj-cs"/>
                <a:sym typeface="+mn-ea"/>
              </a:rPr>
              <a:t/>
            </a:r>
            <a:br>
              <a:rPr kumimoji="0" lang="zh-CN" altLang="en-US" sz="3200" b="0" i="0" u="none" strike="noStrike" kern="1200" cap="none" spc="0" normalizeH="0" baseline="0" noProof="0" dirty="0" smtClean="0">
                <a:ln>
                  <a:noFill/>
                </a:ln>
                <a:solidFill>
                  <a:srgbClr val="0070C0"/>
                </a:solidFill>
                <a:effectLst/>
                <a:uLnTx/>
                <a:uFillTx/>
                <a:latin typeface="+mj-lt"/>
                <a:ea typeface="宋体" panose="02010600030101010101" pitchFamily="2" charset="-122"/>
                <a:cs typeface="+mj-cs"/>
                <a:sym typeface="+mn-ea"/>
              </a:rPr>
            </a:br>
            <a:endParaRPr kumimoji="0" lang="zh-CN" altLang="en-US" sz="3200" b="0" i="0" u="none" strike="noStrike" kern="1200" cap="none" spc="0" normalizeH="0" baseline="0" noProof="0" dirty="0" smtClean="0">
              <a:ln>
                <a:noFill/>
              </a:ln>
              <a:solidFill>
                <a:srgbClr val="0070C0"/>
              </a:solidFill>
              <a:effectLst/>
              <a:uLnTx/>
              <a:uFillTx/>
              <a:latin typeface="+mj-lt"/>
              <a:ea typeface="宋体" panose="02010600030101010101" pitchFamily="2" charset="-122"/>
              <a:cs typeface="+mj-cs"/>
              <a:sym typeface="+mn-ea"/>
            </a:endParaRPr>
          </a:p>
        </p:txBody>
      </p:sp>
      <p:sp>
        <p:nvSpPr>
          <p:cNvPr id="20482" name="内容占位符 2"/>
          <p:cNvSpPr>
            <a:spLocks noGrp="1"/>
          </p:cNvSpPr>
          <p:nvPr>
            <p:ph idx="1"/>
          </p:nvPr>
        </p:nvSpPr>
        <p:spPr>
          <a:ln>
            <a:miter/>
          </a:ln>
        </p:spPr>
        <p:txBody>
          <a:bodyPr wrap="square" lIns="91440" tIns="45720" rIns="91440" bIns="45720" anchor="t"/>
          <a:lstStyle/>
          <a:p>
            <a:pPr eaLnBrk="1" fontAlgn="base" hangingPunct="1">
              <a:buNone/>
            </a:pPr>
            <a:r>
              <a:rPr lang="zh-CN" altLang="en-US" sz="2400" strike="noStrike" noProof="1">
                <a:ea typeface="宋体" panose="02010600030101010101" pitchFamily="2" charset="-122"/>
              </a:rPr>
              <a:t>   </a:t>
            </a:r>
          </a:p>
          <a:p>
            <a:pPr eaLnBrk="1" fontAlgn="base" hangingPunct="1">
              <a:buNone/>
            </a:pPr>
            <a:r>
              <a:rPr lang="zh-CN" altLang="en-US" sz="2400" strike="noStrike" noProof="1">
                <a:ea typeface="宋体" panose="02010600030101010101" pitchFamily="2" charset="-122"/>
              </a:rPr>
              <a:t>  </a:t>
            </a:r>
            <a:r>
              <a:rPr lang="zh-CN" altLang="en-US" sz="2400" strike="noStrike" noProof="1">
                <a:solidFill>
                  <a:srgbClr val="FF0000"/>
                </a:solidFill>
                <a:ea typeface="宋体" panose="02010600030101010101" pitchFamily="2" charset="-122"/>
              </a:rPr>
              <a:t>六大义务（专家）</a:t>
            </a:r>
            <a:r>
              <a:rPr lang="zh-CN" altLang="en-US" sz="2400" strike="noStrike" noProof="1">
                <a:ea typeface="宋体" panose="02010600030101010101" pitchFamily="2" charset="-122"/>
              </a:rPr>
              <a:t>：</a:t>
            </a:r>
          </a:p>
          <a:p>
            <a:pPr eaLnBrk="1" fontAlgn="base" hangingPunct="1">
              <a:buNone/>
            </a:pPr>
            <a:r>
              <a:rPr lang="zh-CN" altLang="en-US" sz="2400" strike="noStrike" noProof="1">
                <a:ea typeface="宋体" panose="02010600030101010101" pitchFamily="2" charset="-122"/>
              </a:rPr>
              <a:t>   </a:t>
            </a:r>
            <a:r>
              <a:rPr lang="zh-CN" altLang="en-US" sz="2400" strike="noStrike" noProof="1">
                <a:ea typeface="宋体" panose="02010600030101010101" pitchFamily="2" charset="-122"/>
                <a:sym typeface="+mn-ea"/>
              </a:rPr>
              <a:t>（一）按照规定客观公正的进行评标评审；</a:t>
            </a:r>
            <a:endParaRPr lang="zh-CN" altLang="en-US" sz="2400" strike="noStrike" noProof="1">
              <a:ea typeface="宋体" panose="02010600030101010101" pitchFamily="2" charset="-122"/>
            </a:endParaRPr>
          </a:p>
          <a:p>
            <a:pPr eaLnBrk="1" fontAlgn="base" hangingPunct="1">
              <a:buNone/>
            </a:pPr>
            <a:r>
              <a:rPr lang="zh-CN" altLang="en-US" sz="2400" strike="noStrike" noProof="1">
                <a:ea typeface="宋体" panose="02010600030101010101" pitchFamily="2" charset="-122"/>
                <a:sym typeface="+mn-ea"/>
              </a:rPr>
              <a:t>   （二）遇有应当回避的情形</a:t>
            </a:r>
            <a:r>
              <a:rPr lang="zh-CN" altLang="en-US" sz="2400" strike="noStrike" noProof="1">
                <a:solidFill>
                  <a:srgbClr val="FF0000"/>
                </a:solidFill>
                <a:ea typeface="宋体" panose="02010600030101010101" pitchFamily="2" charset="-122"/>
                <a:sym typeface="+mn-ea"/>
              </a:rPr>
              <a:t>主动回避</a:t>
            </a:r>
            <a:r>
              <a:rPr lang="zh-CN" altLang="en-US" sz="2400" strike="noStrike" noProof="1">
                <a:ea typeface="宋体" panose="02010600030101010101" pitchFamily="2" charset="-122"/>
                <a:sym typeface="+mn-ea"/>
              </a:rPr>
              <a:t>；</a:t>
            </a:r>
            <a:endParaRPr lang="zh-CN" altLang="en-US" sz="2400" strike="noStrike" noProof="1">
              <a:ea typeface="宋体" panose="02010600030101010101" pitchFamily="2" charset="-122"/>
            </a:endParaRPr>
          </a:p>
          <a:p>
            <a:pPr eaLnBrk="1" fontAlgn="base" hangingPunct="1">
              <a:buNone/>
            </a:pPr>
            <a:r>
              <a:rPr lang="zh-CN" altLang="en-US" sz="2400" strike="noStrike" noProof="1">
                <a:ea typeface="宋体" panose="02010600030101010101" pitchFamily="2" charset="-122"/>
                <a:sym typeface="+mn-ea"/>
              </a:rPr>
              <a:t>   （三）遵守法律法规和</a:t>
            </a:r>
            <a:r>
              <a:rPr lang="zh-CN" altLang="en-US" sz="2400" strike="noStrike" noProof="1">
                <a:solidFill>
                  <a:schemeClr val="tx1"/>
                </a:solidFill>
                <a:ea typeface="宋体" panose="02010600030101010101" pitchFamily="2" charset="-122"/>
                <a:sym typeface="+mn-ea"/>
              </a:rPr>
              <a:t>工作纪律</a:t>
            </a:r>
            <a:r>
              <a:rPr lang="zh-CN" altLang="en-US" sz="2400" strike="noStrike" noProof="1">
                <a:ea typeface="宋体" panose="02010600030101010101" pitchFamily="2" charset="-122"/>
                <a:sym typeface="+mn-ea"/>
              </a:rPr>
              <a:t>，对提出的评标评审意见承担个人责任；</a:t>
            </a:r>
            <a:endParaRPr lang="zh-CN" altLang="en-US" sz="2400" strike="noStrike" noProof="1">
              <a:ea typeface="宋体" panose="02010600030101010101" pitchFamily="2" charset="-122"/>
            </a:endParaRPr>
          </a:p>
          <a:p>
            <a:pPr eaLnBrk="1" fontAlgn="base" hangingPunct="1">
              <a:buNone/>
            </a:pPr>
            <a:r>
              <a:rPr lang="zh-CN" altLang="en-US" sz="2400" strike="noStrike" noProof="1">
                <a:ea typeface="宋体" panose="02010600030101010101" pitchFamily="2" charset="-122"/>
                <a:sym typeface="+mn-ea"/>
              </a:rPr>
              <a:t>   （四）配合行政管理和监督；</a:t>
            </a:r>
            <a:endParaRPr lang="zh-CN" altLang="en-US" sz="2400" strike="noStrike" noProof="1">
              <a:ea typeface="宋体" panose="02010600030101010101" pitchFamily="2" charset="-122"/>
            </a:endParaRPr>
          </a:p>
          <a:p>
            <a:pPr eaLnBrk="1" fontAlgn="base" hangingPunct="1">
              <a:buNone/>
            </a:pPr>
            <a:r>
              <a:rPr lang="zh-CN" altLang="en-US" sz="2400" strike="noStrike" noProof="1">
                <a:ea typeface="宋体" panose="02010600030101010101" pitchFamily="2" charset="-122"/>
                <a:sym typeface="+mn-ea"/>
              </a:rPr>
              <a:t>   （五）接受培训和继续教育；</a:t>
            </a:r>
            <a:endParaRPr lang="zh-CN" altLang="en-US" sz="2400" strike="noStrike" noProof="1">
              <a:ea typeface="宋体" panose="02010600030101010101" pitchFamily="2" charset="-122"/>
            </a:endParaRPr>
          </a:p>
          <a:p>
            <a:pPr eaLnBrk="1" fontAlgn="base" hangingPunct="1">
              <a:buNone/>
            </a:pPr>
            <a:r>
              <a:rPr lang="zh-CN" altLang="en-US" sz="2400" strike="noStrike" noProof="1">
                <a:ea typeface="宋体" panose="02010600030101010101" pitchFamily="2" charset="-122"/>
                <a:sym typeface="+mn-ea"/>
              </a:rPr>
              <a:t>   （六）国家规定的其他义务。</a:t>
            </a:r>
            <a:endParaRPr lang="zh-CN" altLang="en-US" sz="2400" strike="noStrike" noProof="1">
              <a:solidFill>
                <a:srgbClr val="FF0000"/>
              </a:solidFill>
              <a:latin typeface="方正楷体简体" charset="0"/>
              <a:ea typeface="宋体" panose="02010600030101010101" pitchFamily="2" charset="-122"/>
            </a:endParaRPr>
          </a:p>
          <a:p>
            <a:pPr algn="l" fontAlgn="base">
              <a:buNone/>
            </a:pPr>
            <a:r>
              <a:rPr lang="zh-CN" altLang="en-US" sz="2400" strike="noStrike" noProof="1">
                <a:ea typeface="宋体" panose="02010600030101010101" pitchFamily="2" charset="-122"/>
              </a:rPr>
              <a:t>      </a:t>
            </a:r>
            <a:endParaRPr lang="zh-CN" altLang="en-US" sz="2400" strike="noStrike" noProof="1">
              <a:solidFill>
                <a:srgbClr val="00B050"/>
              </a:solidFill>
              <a:ea typeface="宋体" panose="02010600030101010101" pitchFamily="2" charset="-122"/>
              <a:sym typeface="+mn-ea"/>
            </a:endParaRPr>
          </a:p>
          <a:p>
            <a:pPr marL="0" indent="0" fontAlgn="base">
              <a:buNone/>
            </a:pPr>
            <a:r>
              <a:rPr lang="zh-CN" altLang="en-US" sz="2400" strike="noStrike" noProof="1">
                <a:latin typeface="宋体" panose="02010600030101010101" pitchFamily="2" charset="-122"/>
                <a:ea typeface="宋体" panose="02010600030101010101" pitchFamily="2" charset="-122"/>
                <a:cs typeface="宋体" panose="02010600030101010101" pitchFamily="2" charset="-122"/>
                <a:sym typeface="+mn-ea"/>
              </a:rPr>
              <a:t>   </a:t>
            </a:r>
            <a:r>
              <a:rPr lang="zh-CN" altLang="en-US" sz="2000" strike="noStrike" noProof="1">
                <a:solidFill>
                  <a:srgbClr val="FF0000"/>
                </a:solidFill>
                <a:latin typeface="方正楷体简体" charset="-122"/>
                <a:ea typeface="方正楷体简体" charset="-122"/>
              </a:rPr>
              <a:t>              </a:t>
            </a:r>
            <a:endParaRPr lang="zh-CN" altLang="en-US" sz="2000" strike="noStrike" noProof="1">
              <a:latin typeface="宋体" panose="02010600030101010101" pitchFamily="2" charset="-122"/>
              <a:ea typeface="宋体" panose="02010600030101010101" pitchFamily="2" charset="-122"/>
            </a:endParaRPr>
          </a:p>
        </p:txBody>
      </p:sp>
    </p:spTree>
  </p:cSld>
  <p:clrMapOvr>
    <a:masterClrMapping/>
  </p:clrMapOvr>
  <p:transition>
    <p:newsflash/>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标题 1"/>
          <p:cNvSpPr>
            <a:spLocks noGrp="1"/>
          </p:cNvSpPr>
          <p:nvPr>
            <p:ph type="title"/>
          </p:nvPr>
        </p:nvSpPr>
        <p:spPr>
          <a:ln>
            <a:miter/>
          </a:ln>
        </p:spPr>
        <p:txBody>
          <a:bodyPr vert="horz" wrap="square" lIns="91440" tIns="45720" rIns="91440" bIns="45720" numCol="1" rtlCol="0" anchor="ctr" anchorCtr="0" compatLnSpc="1">
            <a:normAutofit fontScale="90000"/>
          </a:bodyPr>
          <a:lstStyle/>
          <a:p>
            <a:pPr marL="0" marR="0" lvl="0" indent="0" algn="l" defTabSz="914400" rtl="0" eaLnBrk="1" fontAlgn="b" latinLnBrk="0" hangingPunct="1">
              <a:spcBef>
                <a:spcPct val="0"/>
              </a:spcBef>
              <a:spcAft>
                <a:spcPts val="0"/>
              </a:spcAft>
              <a:buClrTx/>
              <a:buSzTx/>
              <a:buFontTx/>
              <a:buNone/>
              <a:defRPr/>
            </a:pPr>
            <a:r>
              <a:rPr kumimoji="0" lang="zh-CN" altLang="en-US" sz="4400" b="0" i="0" u="none" strike="noStrike" kern="1200" cap="none" spc="0" normalizeH="0" baseline="0" noProof="0" dirty="0" smtClean="0">
                <a:ln>
                  <a:noFill/>
                </a:ln>
                <a:solidFill>
                  <a:schemeClr val="tx2"/>
                </a:solidFill>
                <a:effectLst/>
                <a:uLnTx/>
                <a:uFillTx/>
                <a:latin typeface="+mj-lt"/>
                <a:ea typeface="宋体" panose="02010600030101010101" pitchFamily="2" charset="-122"/>
                <a:cs typeface="+mj-cs"/>
              </a:rPr>
              <a:t/>
            </a:r>
            <a:br>
              <a:rPr kumimoji="0" lang="zh-CN" altLang="en-US" sz="4400" b="0" i="0" u="none" strike="noStrike" kern="1200" cap="none" spc="0" normalizeH="0" baseline="0" noProof="0" dirty="0" smtClean="0">
                <a:ln>
                  <a:noFill/>
                </a:ln>
                <a:solidFill>
                  <a:schemeClr val="tx2"/>
                </a:solidFill>
                <a:effectLst/>
                <a:uLnTx/>
                <a:uFillTx/>
                <a:latin typeface="+mj-lt"/>
                <a:ea typeface="宋体" panose="02010600030101010101" pitchFamily="2" charset="-122"/>
                <a:cs typeface="+mj-cs"/>
              </a:rPr>
            </a:br>
            <a:r>
              <a:rPr lang="en-US" altLang="zh-CN" sz="3200" dirty="0">
                <a:solidFill>
                  <a:srgbClr val="0070C0"/>
                </a:solidFill>
                <a:ea typeface="宋体" panose="02010600030101010101" pitchFamily="2" charset="-122"/>
                <a:sym typeface="+mn-ea"/>
              </a:rPr>
              <a:t>“</a:t>
            </a:r>
            <a:r>
              <a:rPr lang="zh-CN" altLang="en-US" sz="3200" dirty="0">
                <a:solidFill>
                  <a:srgbClr val="0070C0"/>
                </a:solidFill>
                <a:ea typeface="宋体" panose="02010600030101010101" pitchFamily="2" charset="-122"/>
                <a:sym typeface="+mn-ea"/>
              </a:rPr>
              <a:t>数</a:t>
            </a:r>
            <a:r>
              <a:rPr lang="en-US" altLang="zh-CN" sz="3200" dirty="0">
                <a:solidFill>
                  <a:srgbClr val="0070C0"/>
                </a:solidFill>
                <a:ea typeface="宋体" panose="02010600030101010101" pitchFamily="2" charset="-122"/>
                <a:sym typeface="+mn-ea"/>
              </a:rPr>
              <a:t>”</a:t>
            </a:r>
            <a:r>
              <a:rPr lang="zh-CN" altLang="en-US" sz="3200" dirty="0">
                <a:solidFill>
                  <a:srgbClr val="0070C0"/>
                </a:solidFill>
                <a:ea typeface="宋体" panose="02010600030101010101" pitchFamily="2" charset="-122"/>
                <a:sym typeface="+mn-ea"/>
              </a:rPr>
              <a:t>说专家评标评审</a:t>
            </a:r>
            <a:r>
              <a:rPr kumimoji="0" lang="zh-CN" altLang="en-US" sz="3200" b="0" i="0" u="none" strike="noStrike" kern="1200" cap="none" spc="0" normalizeH="0" baseline="0" noProof="0" dirty="0" smtClean="0">
                <a:ln>
                  <a:noFill/>
                </a:ln>
                <a:solidFill>
                  <a:srgbClr val="0070C0"/>
                </a:solidFill>
                <a:effectLst/>
                <a:uLnTx/>
                <a:uFillTx/>
                <a:latin typeface="+mj-lt"/>
                <a:ea typeface="宋体" panose="02010600030101010101" pitchFamily="2" charset="-122"/>
                <a:cs typeface="+mj-cs"/>
                <a:sym typeface="+mn-ea"/>
              </a:rPr>
              <a:t/>
            </a:r>
            <a:br>
              <a:rPr kumimoji="0" lang="zh-CN" altLang="en-US" sz="3200" b="0" i="0" u="none" strike="noStrike" kern="1200" cap="none" spc="0" normalizeH="0" baseline="0" noProof="0" dirty="0" smtClean="0">
                <a:ln>
                  <a:noFill/>
                </a:ln>
                <a:solidFill>
                  <a:srgbClr val="0070C0"/>
                </a:solidFill>
                <a:effectLst/>
                <a:uLnTx/>
                <a:uFillTx/>
                <a:latin typeface="+mj-lt"/>
                <a:ea typeface="宋体" panose="02010600030101010101" pitchFamily="2" charset="-122"/>
                <a:cs typeface="+mj-cs"/>
                <a:sym typeface="+mn-ea"/>
              </a:rPr>
            </a:br>
            <a:endParaRPr kumimoji="0" lang="zh-CN" altLang="en-US" sz="3200" b="0" i="0" u="none" strike="noStrike" kern="1200" cap="none" spc="0" normalizeH="0" baseline="0" noProof="0" dirty="0" smtClean="0">
              <a:ln>
                <a:noFill/>
              </a:ln>
              <a:solidFill>
                <a:srgbClr val="0070C0"/>
              </a:solidFill>
              <a:effectLst/>
              <a:uLnTx/>
              <a:uFillTx/>
              <a:latin typeface="+mj-lt"/>
              <a:ea typeface="宋体" panose="02010600030101010101" pitchFamily="2" charset="-122"/>
              <a:cs typeface="+mj-cs"/>
              <a:sym typeface="+mn-ea"/>
            </a:endParaRPr>
          </a:p>
        </p:txBody>
      </p:sp>
      <p:sp>
        <p:nvSpPr>
          <p:cNvPr id="20482" name="内容占位符 2"/>
          <p:cNvSpPr>
            <a:spLocks noGrp="1"/>
          </p:cNvSpPr>
          <p:nvPr>
            <p:ph idx="1"/>
          </p:nvPr>
        </p:nvSpPr>
        <p:spPr>
          <a:ln>
            <a:miter/>
          </a:ln>
        </p:spPr>
        <p:txBody>
          <a:bodyPr wrap="square" lIns="91440" tIns="45720" rIns="91440" bIns="45720" anchor="t"/>
          <a:lstStyle/>
          <a:p>
            <a:pPr marL="0" lvl="0" indent="0" eaLnBrk="1" hangingPunct="1">
              <a:buNone/>
            </a:pPr>
            <a:r>
              <a:rPr lang="zh-CN" altLang="en-US" sz="2400" dirty="0">
                <a:ea typeface="宋体" panose="02010600030101010101" pitchFamily="2" charset="-122"/>
              </a:rPr>
              <a:t>   </a:t>
            </a:r>
          </a:p>
          <a:p>
            <a:pPr marL="0" lvl="0" indent="0">
              <a:buNone/>
            </a:pPr>
            <a:r>
              <a:rPr lang="zh-CN" altLang="en-US" sz="2400" dirty="0">
                <a:ea typeface="宋体" panose="02010600030101010101" pitchFamily="2" charset="-122"/>
              </a:rPr>
              <a:t>  </a:t>
            </a:r>
            <a:r>
              <a:rPr lang="zh-CN" altLang="en-US" sz="2400" dirty="0">
                <a:solidFill>
                  <a:srgbClr val="FF0000"/>
                </a:solidFill>
                <a:ea typeface="宋体" panose="02010600030101010101" pitchFamily="2" charset="-122"/>
              </a:rPr>
              <a:t>七个不得（专家）</a:t>
            </a:r>
            <a:r>
              <a:rPr lang="zh-CN" altLang="en-US" sz="2400" dirty="0">
                <a:ea typeface="宋体" panose="02010600030101010101" pitchFamily="2" charset="-122"/>
              </a:rPr>
              <a:t>：工作纪律</a:t>
            </a:r>
          </a:p>
          <a:p>
            <a:pPr marL="0" lvl="0" indent="0">
              <a:buNone/>
            </a:pPr>
            <a:r>
              <a:rPr lang="zh-CN" altLang="en-US" sz="2400" dirty="0">
                <a:ea typeface="宋体" panose="02010600030101010101" pitchFamily="2" charset="-122"/>
              </a:rPr>
              <a:t>   </a:t>
            </a:r>
            <a:r>
              <a:rPr lang="zh-CN" altLang="en-US" sz="2000" dirty="0">
                <a:latin typeface="宋体" panose="02010600030101010101" pitchFamily="2" charset="-122"/>
                <a:ea typeface="宋体" panose="02010600030101010101" pitchFamily="2" charset="-122"/>
                <a:sym typeface="华文楷体" charset="0"/>
              </a:rPr>
              <a:t>《中华人民共和国招标投标法实施条例》第四十九条：</a:t>
            </a:r>
            <a:endParaRPr lang="zh-CN" altLang="en-US" sz="2000" dirty="0">
              <a:latin typeface="宋体" panose="02010600030101010101" pitchFamily="2" charset="-122"/>
              <a:ea typeface="宋体" panose="02010600030101010101" pitchFamily="2" charset="-122"/>
            </a:endParaRPr>
          </a:p>
          <a:p>
            <a:pPr marL="0" lvl="0" indent="0" eaLnBrk="1" hangingPunct="1">
              <a:buNone/>
            </a:pPr>
            <a:r>
              <a:rPr lang="zh-CN" altLang="en-US" sz="2000" dirty="0">
                <a:latin typeface="宋体" panose="02010600030101010101" pitchFamily="2" charset="-122"/>
                <a:ea typeface="宋体" panose="02010600030101010101" pitchFamily="2" charset="-122"/>
                <a:sym typeface="华文楷体" charset="0"/>
              </a:rPr>
              <a:t>   </a:t>
            </a:r>
            <a:r>
              <a:rPr lang="zh-CN" altLang="en-US" sz="2000" dirty="0" smtClean="0">
                <a:latin typeface="方正楷体简体" charset="-122"/>
                <a:ea typeface="方正楷体简体" charset="-122"/>
                <a:sym typeface="华文楷体" charset="0"/>
              </a:rPr>
              <a:t>招标文件</a:t>
            </a:r>
            <a:r>
              <a:rPr lang="zh-CN" altLang="en-US" sz="2000" dirty="0">
                <a:latin typeface="方正楷体简体" charset="-122"/>
                <a:ea typeface="方正楷体简体" charset="-122"/>
                <a:sym typeface="华文楷体" charset="0"/>
              </a:rPr>
              <a:t>没有规定的评标标准和方法</a:t>
            </a:r>
            <a:r>
              <a:rPr lang="zh-CN" altLang="en-US" sz="2000" dirty="0">
                <a:solidFill>
                  <a:srgbClr val="FF0000"/>
                </a:solidFill>
                <a:latin typeface="方正楷体简体" charset="-122"/>
                <a:ea typeface="方正楷体简体" charset="-122"/>
                <a:sym typeface="华文楷体" charset="0"/>
              </a:rPr>
              <a:t>不得</a:t>
            </a:r>
            <a:r>
              <a:rPr lang="zh-CN" altLang="en-US" sz="2000" dirty="0">
                <a:latin typeface="方正楷体简体" charset="-122"/>
                <a:ea typeface="方正楷体简体" charset="-122"/>
                <a:sym typeface="华文楷体" charset="0"/>
              </a:rPr>
              <a:t>作为评标的依据。</a:t>
            </a:r>
            <a:endParaRPr lang="zh-CN" altLang="en-US" sz="2000" dirty="0">
              <a:latin typeface="方正楷体简体" charset="-122"/>
              <a:ea typeface="方正楷体简体" charset="-122"/>
            </a:endParaRPr>
          </a:p>
          <a:p>
            <a:pPr marL="0" lvl="0" indent="0" eaLnBrk="1" hangingPunct="1">
              <a:buNone/>
            </a:pPr>
            <a:r>
              <a:rPr lang="zh-CN" altLang="en-US" sz="2000" dirty="0">
                <a:latin typeface="方正楷体简体" charset="-122"/>
                <a:ea typeface="方正楷体简体" charset="-122"/>
                <a:sym typeface="华文楷体" charset="0"/>
              </a:rPr>
              <a:t>   </a:t>
            </a:r>
            <a:r>
              <a:rPr lang="zh-CN" altLang="en-US" sz="2000" dirty="0" smtClean="0">
                <a:latin typeface="方正楷体简体" charset="-122"/>
                <a:ea typeface="方正楷体简体" charset="-122"/>
                <a:sym typeface="华文楷体" charset="0"/>
              </a:rPr>
              <a:t>评标</a:t>
            </a:r>
            <a:r>
              <a:rPr lang="zh-CN" altLang="en-US" sz="2000" dirty="0">
                <a:latin typeface="方正楷体简体" charset="-122"/>
                <a:ea typeface="方正楷体简体" charset="-122"/>
                <a:sym typeface="华文楷体" charset="0"/>
              </a:rPr>
              <a:t>委员会成员</a:t>
            </a:r>
            <a:r>
              <a:rPr lang="zh-CN" altLang="en-US" sz="2000" dirty="0">
                <a:solidFill>
                  <a:srgbClr val="FF0000"/>
                </a:solidFill>
                <a:latin typeface="方正楷体简体" charset="-122"/>
                <a:ea typeface="方正楷体简体" charset="-122"/>
                <a:sym typeface="华文楷体" charset="0"/>
              </a:rPr>
              <a:t>不得</a:t>
            </a:r>
            <a:r>
              <a:rPr lang="zh-CN" altLang="en-US" sz="2000" dirty="0">
                <a:latin typeface="方正楷体简体" charset="-122"/>
                <a:ea typeface="方正楷体简体" charset="-122"/>
                <a:sym typeface="华文楷体" charset="0"/>
              </a:rPr>
              <a:t>私下接触投标人，</a:t>
            </a:r>
            <a:r>
              <a:rPr lang="zh-CN" altLang="en-US" sz="2000" dirty="0">
                <a:solidFill>
                  <a:srgbClr val="FF0000"/>
                </a:solidFill>
                <a:latin typeface="方正楷体简体" charset="-122"/>
                <a:ea typeface="方正楷体简体" charset="-122"/>
                <a:sym typeface="华文楷体" charset="0"/>
              </a:rPr>
              <a:t>不得</a:t>
            </a:r>
            <a:r>
              <a:rPr lang="zh-CN" altLang="en-US" sz="2000" dirty="0">
                <a:latin typeface="方正楷体简体" charset="-122"/>
                <a:ea typeface="方正楷体简体" charset="-122"/>
                <a:sym typeface="华文楷体" charset="0"/>
              </a:rPr>
              <a:t>收受投标人给予的财物或者其他好处，</a:t>
            </a:r>
            <a:r>
              <a:rPr lang="zh-CN" altLang="en-US" sz="2000" dirty="0">
                <a:solidFill>
                  <a:srgbClr val="FF0000"/>
                </a:solidFill>
                <a:latin typeface="方正楷体简体" charset="-122"/>
                <a:ea typeface="方正楷体简体" charset="-122"/>
                <a:sym typeface="华文楷体" charset="0"/>
              </a:rPr>
              <a:t>不得</a:t>
            </a:r>
            <a:r>
              <a:rPr lang="zh-CN" altLang="en-US" sz="2000" dirty="0">
                <a:latin typeface="方正楷体简体" charset="-122"/>
                <a:ea typeface="方正楷体简体" charset="-122"/>
                <a:sym typeface="华文楷体" charset="0"/>
              </a:rPr>
              <a:t>向招标人征询确定中标人的意向，</a:t>
            </a:r>
            <a:r>
              <a:rPr lang="zh-CN" altLang="en-US" sz="2000" dirty="0">
                <a:solidFill>
                  <a:srgbClr val="FF0000"/>
                </a:solidFill>
                <a:latin typeface="方正楷体简体" charset="-122"/>
                <a:ea typeface="方正楷体简体" charset="-122"/>
                <a:sym typeface="华文楷体" charset="0"/>
              </a:rPr>
              <a:t>不得</a:t>
            </a:r>
            <a:r>
              <a:rPr lang="zh-CN" altLang="en-US" sz="2000" dirty="0">
                <a:latin typeface="方正楷体简体" charset="-122"/>
                <a:ea typeface="方正楷体简体" charset="-122"/>
                <a:sym typeface="华文楷体" charset="0"/>
              </a:rPr>
              <a:t>接受任何单位或者个人明示或者暗示提出的倾向或者排斥特定投标人的要求，</a:t>
            </a:r>
            <a:r>
              <a:rPr lang="zh-CN" altLang="en-US" sz="2000" dirty="0">
                <a:solidFill>
                  <a:srgbClr val="FF0000"/>
                </a:solidFill>
                <a:latin typeface="方正楷体简体" charset="-122"/>
                <a:ea typeface="方正楷体简体" charset="-122"/>
                <a:sym typeface="华文楷体" charset="0"/>
              </a:rPr>
              <a:t>不得</a:t>
            </a:r>
            <a:r>
              <a:rPr lang="zh-CN" altLang="en-US" sz="2000" dirty="0">
                <a:latin typeface="方正楷体简体" charset="-122"/>
                <a:ea typeface="方正楷体简体" charset="-122"/>
                <a:sym typeface="华文楷体" charset="0"/>
              </a:rPr>
              <a:t>有其他不客观、不公正履行职务的行为。</a:t>
            </a:r>
            <a:r>
              <a:rPr lang="zh-CN" altLang="en-US" sz="2000" dirty="0">
                <a:latin typeface="宋体" panose="02010600030101010101" pitchFamily="2" charset="-122"/>
                <a:ea typeface="宋体" panose="02010600030101010101" pitchFamily="2" charset="-122"/>
                <a:sym typeface="华文楷体" charset="0"/>
              </a:rPr>
              <a:t>   </a:t>
            </a:r>
            <a:endParaRPr lang="zh-CN" altLang="en-US" sz="2000" dirty="0">
              <a:latin typeface="宋体" panose="02010600030101010101" pitchFamily="2" charset="-122"/>
              <a:ea typeface="宋体" panose="02010600030101010101" pitchFamily="2" charset="-122"/>
            </a:endParaRPr>
          </a:p>
          <a:p>
            <a:pPr marL="0" lvl="0" indent="0" eaLnBrk="1" hangingPunct="1">
              <a:buNone/>
            </a:pPr>
            <a:r>
              <a:rPr lang="zh-CN" altLang="en-US" sz="2000" dirty="0">
                <a:latin typeface="宋体" panose="02010600030101010101" pitchFamily="2" charset="-122"/>
                <a:ea typeface="宋体" panose="02010600030101010101" pitchFamily="2" charset="-122"/>
                <a:sym typeface="华文楷体" charset="0"/>
              </a:rPr>
              <a:t> </a:t>
            </a:r>
            <a:endParaRPr lang="zh-CN" altLang="en-US" sz="2000" dirty="0">
              <a:latin typeface="宋体" panose="02010600030101010101" pitchFamily="2" charset="-122"/>
              <a:ea typeface="宋体" panose="02010600030101010101" pitchFamily="2" charset="-122"/>
            </a:endParaRPr>
          </a:p>
          <a:p>
            <a:pPr marL="0" lvl="0" indent="0" eaLnBrk="1" hangingPunct="1">
              <a:buNone/>
            </a:pPr>
            <a:r>
              <a:rPr lang="zh-CN" altLang="en-US" sz="2000" dirty="0">
                <a:latin typeface="宋体" panose="02010600030101010101" pitchFamily="2" charset="-122"/>
                <a:ea typeface="宋体" panose="02010600030101010101" pitchFamily="2" charset="-122"/>
                <a:sym typeface="华文楷体" charset="0"/>
              </a:rPr>
              <a:t>   </a:t>
            </a:r>
            <a:r>
              <a:rPr lang="zh-CN" altLang="en-US" sz="2000" dirty="0" smtClean="0">
                <a:latin typeface="宋体" panose="02010600030101010101" pitchFamily="2" charset="-122"/>
                <a:ea typeface="宋体" panose="02010600030101010101" pitchFamily="2" charset="-122"/>
                <a:sym typeface="华文楷体" charset="0"/>
              </a:rPr>
              <a:t>《</a:t>
            </a:r>
            <a:r>
              <a:rPr lang="zh-CN" altLang="en-US" sz="2000" dirty="0" smtClean="0">
                <a:latin typeface="宋体" panose="02010600030101010101" pitchFamily="2" charset="-122"/>
                <a:ea typeface="宋体" panose="02010600030101010101" pitchFamily="2" charset="-122"/>
                <a:sym typeface="Arial" panose="020B0604020202020204" pitchFamily="34" charset="0"/>
              </a:rPr>
              <a:t>中华人民共和国招标投标法</a:t>
            </a:r>
            <a:r>
              <a:rPr lang="zh-CN" altLang="en-US" sz="2000" dirty="0" smtClean="0">
                <a:latin typeface="宋体" panose="02010600030101010101" pitchFamily="2" charset="-122"/>
                <a:ea typeface="宋体" panose="02010600030101010101" pitchFamily="2" charset="-122"/>
                <a:sym typeface="华文楷体" charset="0"/>
              </a:rPr>
              <a:t>》</a:t>
            </a:r>
            <a:r>
              <a:rPr lang="zh-CN" altLang="en-US" sz="2000" dirty="0">
                <a:latin typeface="宋体" panose="02010600030101010101" pitchFamily="2" charset="-122"/>
                <a:ea typeface="宋体" panose="02010600030101010101" pitchFamily="2" charset="-122"/>
                <a:sym typeface="华文楷体" charset="0"/>
              </a:rPr>
              <a:t>第四十四条：</a:t>
            </a:r>
          </a:p>
          <a:p>
            <a:pPr marL="0" lvl="0" indent="0" eaLnBrk="1" hangingPunct="1">
              <a:buNone/>
            </a:pPr>
            <a:r>
              <a:rPr lang="zh-CN" altLang="en-US" sz="2000" dirty="0">
                <a:latin typeface="方正楷体简体" charset="-122"/>
                <a:ea typeface="方正楷体简体" charset="-122"/>
                <a:sym typeface="华文楷体" charset="0"/>
              </a:rPr>
              <a:t>   </a:t>
            </a:r>
            <a:r>
              <a:rPr lang="zh-CN" altLang="en-US" sz="2000" dirty="0" smtClean="0">
                <a:latin typeface="方正楷体简体" charset="-122"/>
                <a:ea typeface="方正楷体简体" charset="-122"/>
                <a:sym typeface="华文楷体" charset="0"/>
              </a:rPr>
              <a:t> </a:t>
            </a:r>
            <a:r>
              <a:rPr lang="zh-CN" altLang="en-US" sz="2000" dirty="0" smtClean="0">
                <a:latin typeface="方正楷体简体" charset="-122"/>
                <a:ea typeface="方正楷体简体" charset="-122"/>
                <a:sym typeface="Arial" panose="020B0604020202020204" pitchFamily="34" charset="0"/>
              </a:rPr>
              <a:t>评标</a:t>
            </a:r>
            <a:r>
              <a:rPr lang="zh-CN" altLang="en-US" sz="2000" dirty="0">
                <a:latin typeface="方正楷体简体" charset="-122"/>
                <a:ea typeface="方正楷体简体" charset="-122"/>
                <a:sym typeface="Arial" panose="020B0604020202020204" pitchFamily="34" charset="0"/>
              </a:rPr>
              <a:t>委员会成员和参加评标的有关工作人员</a:t>
            </a:r>
            <a:r>
              <a:rPr lang="zh-CN" altLang="en-US" sz="2000" dirty="0">
                <a:solidFill>
                  <a:srgbClr val="FF0000"/>
                </a:solidFill>
                <a:latin typeface="方正楷体简体" charset="-122"/>
                <a:ea typeface="方正楷体简体" charset="-122"/>
                <a:sym typeface="Arial" panose="020B0604020202020204" pitchFamily="34" charset="0"/>
              </a:rPr>
              <a:t>不得</a:t>
            </a:r>
            <a:r>
              <a:rPr lang="zh-CN" altLang="en-US" sz="2000" dirty="0">
                <a:latin typeface="方正楷体简体" charset="-122"/>
                <a:ea typeface="方正楷体简体" charset="-122"/>
                <a:sym typeface="Arial" panose="020B0604020202020204" pitchFamily="34" charset="0"/>
              </a:rPr>
              <a:t>透露对投标文件的评审和比较、中标候选人的推荐情况以及与评标有关的其他情况。</a:t>
            </a:r>
            <a:endParaRPr lang="zh-CN" altLang="en-US" sz="2000" dirty="0">
              <a:solidFill>
                <a:srgbClr val="00B050"/>
              </a:solidFill>
              <a:ea typeface="宋体" panose="02010600030101010101" pitchFamily="2" charset="-122"/>
              <a:sym typeface="华文楷体" charset="0"/>
            </a:endParaRPr>
          </a:p>
          <a:p>
            <a:pPr marL="0" lvl="0" indent="0">
              <a:buNone/>
            </a:pPr>
            <a:r>
              <a:rPr lang="zh-CN" altLang="en-US" sz="2400" dirty="0">
                <a:latin typeface="宋体" panose="02010600030101010101" pitchFamily="2" charset="-122"/>
                <a:ea typeface="宋体" panose="02010600030101010101" pitchFamily="2" charset="-122"/>
                <a:sym typeface="华文楷体" charset="0"/>
              </a:rPr>
              <a:t>   </a:t>
            </a:r>
            <a:r>
              <a:rPr lang="zh-CN" altLang="en-US" sz="2000" dirty="0">
                <a:solidFill>
                  <a:srgbClr val="FF0000"/>
                </a:solidFill>
                <a:latin typeface="方正楷体简体" charset="-122"/>
                <a:ea typeface="方正楷体简体" charset="-122"/>
              </a:rPr>
              <a:t>              </a:t>
            </a:r>
            <a:endParaRPr lang="zh-CN" altLang="en-US" sz="2000" dirty="0">
              <a:latin typeface="宋体" panose="02010600030101010101" pitchFamily="2" charset="-122"/>
              <a:ea typeface="宋体" panose="02010600030101010101" pitchFamily="2" charset="-122"/>
            </a:endParaRPr>
          </a:p>
        </p:txBody>
      </p:sp>
    </p:spTree>
  </p:cSld>
  <p:clrMapOvr>
    <a:masterClrMapping/>
  </p:clrMapOvr>
  <p:transition>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内容占位符 2"/>
          <p:cNvSpPr>
            <a:spLocks noGrp="1"/>
          </p:cNvSpPr>
          <p:nvPr>
            <p:ph idx="1"/>
          </p:nvPr>
        </p:nvSpPr>
        <p:spPr/>
        <p:txBody>
          <a:bodyPr wrap="square" lIns="91440" tIns="45720" rIns="91440" bIns="45720" anchor="t"/>
          <a:lstStyle/>
          <a:p>
            <a:pPr>
              <a:lnSpc>
                <a:spcPct val="70000"/>
              </a:lnSpc>
              <a:buNone/>
            </a:pPr>
            <a:r>
              <a:rPr lang="zh-CN" altLang="en-US" dirty="0">
                <a:latin typeface="方正黑体简体" charset="-122"/>
                <a:ea typeface="方正黑体简体" charset="-122"/>
              </a:rPr>
              <a:t> </a:t>
            </a:r>
          </a:p>
          <a:p>
            <a:pPr>
              <a:lnSpc>
                <a:spcPct val="70000"/>
              </a:lnSpc>
              <a:buNone/>
            </a:pPr>
            <a:r>
              <a:rPr lang="zh-CN" altLang="en-US" dirty="0">
                <a:latin typeface="方正黑体简体" charset="-122"/>
                <a:ea typeface="方正黑体简体" charset="-122"/>
              </a:rPr>
              <a:t>  </a:t>
            </a:r>
          </a:p>
          <a:p>
            <a:pPr>
              <a:lnSpc>
                <a:spcPct val="70000"/>
              </a:lnSpc>
              <a:buNone/>
            </a:pPr>
            <a:endParaRPr lang="zh-CN" altLang="en-US" dirty="0">
              <a:latin typeface="方正黑体简体" charset="-122"/>
              <a:ea typeface="方正黑体简体" charset="-122"/>
            </a:endParaRPr>
          </a:p>
          <a:p>
            <a:pPr>
              <a:lnSpc>
                <a:spcPct val="70000"/>
              </a:lnSpc>
              <a:buNone/>
            </a:pPr>
            <a:r>
              <a:rPr lang="zh-CN" altLang="en-US" sz="4800" dirty="0" smtClean="0">
                <a:latin typeface="楷体" panose="02010609060101010101" charset="-122"/>
                <a:ea typeface="楷体" panose="02010609060101010101" charset="-122"/>
              </a:rPr>
              <a:t>    专家</a:t>
            </a:r>
            <a:r>
              <a:rPr lang="zh-CN" altLang="en-US" sz="4800" dirty="0">
                <a:latin typeface="楷体" panose="02010609060101010101" charset="-122"/>
                <a:ea typeface="楷体" panose="02010609060101010101" charset="-122"/>
              </a:rPr>
              <a:t>库背景情况</a:t>
            </a:r>
            <a:r>
              <a:rPr lang="zh-CN" altLang="en-US" sz="4800" dirty="0" smtClean="0">
                <a:latin typeface="楷体" panose="02010609060101010101" charset="-122"/>
                <a:ea typeface="楷体" panose="02010609060101010101" charset="-122"/>
              </a:rPr>
              <a:t>介绍</a:t>
            </a:r>
            <a:endParaRPr lang="en-US" altLang="zh-CN" sz="4800" dirty="0" smtClean="0">
              <a:latin typeface="楷体" panose="02010609060101010101" charset="-122"/>
              <a:ea typeface="楷体" panose="02010609060101010101" charset="-122"/>
            </a:endParaRPr>
          </a:p>
          <a:p>
            <a:pPr>
              <a:lnSpc>
                <a:spcPct val="70000"/>
              </a:lnSpc>
              <a:buNone/>
            </a:pPr>
            <a:endParaRPr lang="zh-CN" altLang="en-US" sz="4800" dirty="0">
              <a:latin typeface="楷体" panose="02010609060101010101" charset="-122"/>
              <a:ea typeface="楷体" panose="02010609060101010101" charset="-122"/>
            </a:endParaRPr>
          </a:p>
          <a:p>
            <a:pPr>
              <a:lnSpc>
                <a:spcPct val="70000"/>
              </a:lnSpc>
              <a:buNone/>
            </a:pPr>
            <a:endParaRPr lang="zh-CN" altLang="en-US" dirty="0">
              <a:latin typeface="方正楷体简体" charset="-122"/>
              <a:ea typeface="方正楷体简体" charset="-122"/>
            </a:endParaRPr>
          </a:p>
          <a:p>
            <a:pPr>
              <a:lnSpc>
                <a:spcPct val="70000"/>
              </a:lnSpc>
              <a:buNone/>
            </a:pPr>
            <a:endParaRPr lang="zh-CN" altLang="en-US" dirty="0">
              <a:latin typeface="方正楷体简体" charset="-122"/>
              <a:ea typeface="方正楷体简体" charset="-122"/>
            </a:endParaRPr>
          </a:p>
        </p:txBody>
      </p:sp>
    </p:spTree>
  </p:cSld>
  <p:clrMapOvr>
    <a:masterClrMapping/>
  </p:clrMapOvr>
  <p:transition>
    <p:newsflash/>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标题 1"/>
          <p:cNvSpPr>
            <a:spLocks noGrp="1"/>
          </p:cNvSpPr>
          <p:nvPr>
            <p:ph type="title"/>
          </p:nvPr>
        </p:nvSpPr>
        <p:spPr>
          <a:ln>
            <a:miter/>
          </a:ln>
        </p:spPr>
        <p:txBody>
          <a:bodyPr vert="horz" wrap="square" lIns="91440" tIns="45720" rIns="91440" bIns="45720" numCol="1" rtlCol="0" anchor="ctr" anchorCtr="0" compatLnSpc="1">
            <a:normAutofit fontScale="90000"/>
          </a:bodyPr>
          <a:lstStyle/>
          <a:p>
            <a:pPr marL="0" marR="0" lvl="0" indent="0" algn="l" defTabSz="914400" rtl="0" eaLnBrk="1" fontAlgn="b" latinLnBrk="0" hangingPunct="1">
              <a:spcBef>
                <a:spcPct val="0"/>
              </a:spcBef>
              <a:spcAft>
                <a:spcPts val="0"/>
              </a:spcAft>
              <a:buClrTx/>
              <a:buSzTx/>
              <a:buFontTx/>
              <a:buNone/>
              <a:defRPr/>
            </a:pPr>
            <a:r>
              <a:rPr kumimoji="0" lang="zh-CN" altLang="en-US" sz="4400" b="0" i="0" u="none" strike="noStrike" kern="1200" cap="none" spc="0" normalizeH="0" baseline="0" noProof="0" dirty="0" smtClean="0">
                <a:ln>
                  <a:noFill/>
                </a:ln>
                <a:solidFill>
                  <a:schemeClr val="tx2"/>
                </a:solidFill>
                <a:effectLst/>
                <a:uLnTx/>
                <a:uFillTx/>
                <a:latin typeface="+mj-lt"/>
                <a:ea typeface="宋体" panose="02010600030101010101" pitchFamily="2" charset="-122"/>
                <a:cs typeface="+mj-cs"/>
              </a:rPr>
              <a:t/>
            </a:r>
            <a:br>
              <a:rPr kumimoji="0" lang="zh-CN" altLang="en-US" sz="4400" b="0" i="0" u="none" strike="noStrike" kern="1200" cap="none" spc="0" normalizeH="0" baseline="0" noProof="0" dirty="0" smtClean="0">
                <a:ln>
                  <a:noFill/>
                </a:ln>
                <a:solidFill>
                  <a:schemeClr val="tx2"/>
                </a:solidFill>
                <a:effectLst/>
                <a:uLnTx/>
                <a:uFillTx/>
                <a:latin typeface="+mj-lt"/>
                <a:ea typeface="宋体" panose="02010600030101010101" pitchFamily="2" charset="-122"/>
                <a:cs typeface="+mj-cs"/>
              </a:rPr>
            </a:br>
            <a:r>
              <a:rPr lang="en-US" altLang="zh-CN" sz="3200" dirty="0">
                <a:solidFill>
                  <a:srgbClr val="0070C0"/>
                </a:solidFill>
                <a:ea typeface="宋体" panose="02010600030101010101" pitchFamily="2" charset="-122"/>
                <a:sym typeface="+mn-ea"/>
              </a:rPr>
              <a:t>“</a:t>
            </a:r>
            <a:r>
              <a:rPr lang="zh-CN" altLang="en-US" sz="3200" dirty="0">
                <a:solidFill>
                  <a:srgbClr val="0070C0"/>
                </a:solidFill>
                <a:ea typeface="宋体" panose="02010600030101010101" pitchFamily="2" charset="-122"/>
                <a:sym typeface="+mn-ea"/>
              </a:rPr>
              <a:t>数</a:t>
            </a:r>
            <a:r>
              <a:rPr lang="en-US" altLang="zh-CN" sz="3200" dirty="0">
                <a:solidFill>
                  <a:srgbClr val="0070C0"/>
                </a:solidFill>
                <a:ea typeface="宋体" panose="02010600030101010101" pitchFamily="2" charset="-122"/>
                <a:sym typeface="+mn-ea"/>
              </a:rPr>
              <a:t>”</a:t>
            </a:r>
            <a:r>
              <a:rPr lang="zh-CN" altLang="en-US" sz="3200" dirty="0">
                <a:solidFill>
                  <a:srgbClr val="0070C0"/>
                </a:solidFill>
                <a:ea typeface="宋体" panose="02010600030101010101" pitchFamily="2" charset="-122"/>
                <a:sym typeface="+mn-ea"/>
              </a:rPr>
              <a:t>说专家评标评审</a:t>
            </a:r>
            <a:r>
              <a:rPr kumimoji="0" lang="zh-CN" altLang="en-US" sz="3200" b="0" i="0" u="none" strike="noStrike" kern="1200" cap="none" spc="0" normalizeH="0" baseline="0" noProof="0" dirty="0" smtClean="0">
                <a:ln>
                  <a:noFill/>
                </a:ln>
                <a:solidFill>
                  <a:srgbClr val="0070C0"/>
                </a:solidFill>
                <a:effectLst/>
                <a:uLnTx/>
                <a:uFillTx/>
                <a:latin typeface="+mj-lt"/>
                <a:ea typeface="宋体" panose="02010600030101010101" pitchFamily="2" charset="-122"/>
                <a:cs typeface="+mj-cs"/>
                <a:sym typeface="+mn-ea"/>
              </a:rPr>
              <a:t/>
            </a:r>
            <a:br>
              <a:rPr kumimoji="0" lang="zh-CN" altLang="en-US" sz="3200" b="0" i="0" u="none" strike="noStrike" kern="1200" cap="none" spc="0" normalizeH="0" baseline="0" noProof="0" dirty="0" smtClean="0">
                <a:ln>
                  <a:noFill/>
                </a:ln>
                <a:solidFill>
                  <a:srgbClr val="0070C0"/>
                </a:solidFill>
                <a:effectLst/>
                <a:uLnTx/>
                <a:uFillTx/>
                <a:latin typeface="+mj-lt"/>
                <a:ea typeface="宋体" panose="02010600030101010101" pitchFamily="2" charset="-122"/>
                <a:cs typeface="+mj-cs"/>
                <a:sym typeface="+mn-ea"/>
              </a:rPr>
            </a:br>
            <a:endParaRPr kumimoji="0" lang="zh-CN" altLang="en-US" sz="3200" b="0" i="0" u="none" strike="noStrike" kern="1200" cap="none" spc="0" normalizeH="0" baseline="0" noProof="0" dirty="0" smtClean="0">
              <a:ln>
                <a:noFill/>
              </a:ln>
              <a:solidFill>
                <a:srgbClr val="0070C0"/>
              </a:solidFill>
              <a:effectLst/>
              <a:uLnTx/>
              <a:uFillTx/>
              <a:latin typeface="+mj-lt"/>
              <a:ea typeface="宋体" panose="02010600030101010101" pitchFamily="2" charset="-122"/>
              <a:cs typeface="+mj-cs"/>
              <a:sym typeface="+mn-ea"/>
            </a:endParaRPr>
          </a:p>
        </p:txBody>
      </p:sp>
      <p:sp>
        <p:nvSpPr>
          <p:cNvPr id="20482" name="内容占位符 2"/>
          <p:cNvSpPr>
            <a:spLocks noGrp="1"/>
          </p:cNvSpPr>
          <p:nvPr>
            <p:ph idx="1"/>
          </p:nvPr>
        </p:nvSpPr>
        <p:spPr>
          <a:ln>
            <a:miter/>
          </a:ln>
        </p:spPr>
        <p:txBody>
          <a:bodyPr wrap="square" lIns="91440" tIns="45720" rIns="91440" bIns="45720" anchor="t"/>
          <a:lstStyle/>
          <a:p>
            <a:pPr eaLnBrk="1" fontAlgn="base" hangingPunct="1">
              <a:buNone/>
            </a:pPr>
            <a:r>
              <a:rPr lang="zh-CN" altLang="en-US" sz="2400" strike="noStrike" noProof="1">
                <a:ea typeface="宋体" panose="02010600030101010101" pitchFamily="2" charset="-122"/>
              </a:rPr>
              <a:t>   </a:t>
            </a:r>
          </a:p>
          <a:p>
            <a:pPr algn="l" fontAlgn="base">
              <a:buNone/>
            </a:pPr>
            <a:r>
              <a:rPr lang="zh-CN" altLang="en-US" sz="2400" strike="noStrike" noProof="1">
                <a:ea typeface="宋体" panose="02010600030101010101" pitchFamily="2" charset="-122"/>
              </a:rPr>
              <a:t>  </a:t>
            </a:r>
            <a:r>
              <a:rPr lang="zh-CN" altLang="en-US" sz="2400" strike="noStrike" noProof="1">
                <a:solidFill>
                  <a:srgbClr val="FF0000"/>
                </a:solidFill>
                <a:ea typeface="宋体" panose="02010600030101010101" pitchFamily="2" charset="-122"/>
              </a:rPr>
              <a:t>九种法律后果（专家）</a:t>
            </a:r>
            <a:r>
              <a:rPr lang="zh-CN" altLang="en-US" sz="2400" strike="noStrike" noProof="1">
                <a:ea typeface="宋体" panose="02010600030101010101" pitchFamily="2" charset="-122"/>
              </a:rPr>
              <a:t>：</a:t>
            </a:r>
            <a:endParaRPr lang="zh-CN" altLang="en-US" sz="2400" strike="noStrike" noProof="1">
              <a:solidFill>
                <a:srgbClr val="FF0000"/>
              </a:solidFill>
              <a:latin typeface="方正楷体简体" charset="0"/>
              <a:ea typeface="宋体" panose="02010600030101010101" pitchFamily="2" charset="-122"/>
            </a:endParaRPr>
          </a:p>
          <a:p>
            <a:pPr algn="l" fontAlgn="base">
              <a:buNone/>
            </a:pPr>
            <a:r>
              <a:rPr lang="zh-CN" altLang="en-US" sz="2000" strike="noStrike" noProof="1">
                <a:ea typeface="宋体" panose="02010600030101010101" pitchFamily="2" charset="-122"/>
              </a:rPr>
              <a:t>     （一）责令改正。</a:t>
            </a:r>
          </a:p>
          <a:p>
            <a:pPr algn="l" fontAlgn="base">
              <a:buNone/>
            </a:pPr>
            <a:r>
              <a:rPr lang="zh-CN" altLang="en-US" sz="2000" strike="noStrike" noProof="1">
                <a:ea typeface="宋体" panose="02010600030101010101" pitchFamily="2" charset="-122"/>
              </a:rPr>
              <a:t>     （二）通报批评。</a:t>
            </a:r>
          </a:p>
          <a:p>
            <a:pPr algn="l" fontAlgn="base">
              <a:buNone/>
            </a:pPr>
            <a:r>
              <a:rPr lang="zh-CN" altLang="en-US" sz="2000" strike="noStrike" noProof="1">
                <a:ea typeface="宋体" panose="02010600030101010101" pitchFamily="2" charset="-122"/>
              </a:rPr>
              <a:t>     （三）信用记录。</a:t>
            </a:r>
          </a:p>
          <a:p>
            <a:pPr algn="l" fontAlgn="base">
              <a:buNone/>
            </a:pPr>
            <a:r>
              <a:rPr lang="zh-CN" altLang="en-US" sz="2000" strike="noStrike" noProof="1">
                <a:ea typeface="宋体" panose="02010600030101010101" pitchFamily="2" charset="-122"/>
              </a:rPr>
              <a:t>     （四）解聘。</a:t>
            </a:r>
          </a:p>
          <a:p>
            <a:pPr algn="l" fontAlgn="base">
              <a:buNone/>
            </a:pPr>
            <a:r>
              <a:rPr lang="zh-CN" altLang="en-US" sz="2000" strike="noStrike" noProof="1">
                <a:ea typeface="宋体" panose="02010600030101010101" pitchFamily="2" charset="-122"/>
              </a:rPr>
              <a:t>     （五）禁止一定期限内参加依法必须进行招标项目的评标。</a:t>
            </a:r>
          </a:p>
          <a:p>
            <a:pPr algn="l" fontAlgn="base">
              <a:buNone/>
            </a:pPr>
            <a:r>
              <a:rPr lang="zh-CN" altLang="en-US" sz="2000" strike="noStrike" noProof="1">
                <a:ea typeface="宋体" panose="02010600030101010101" pitchFamily="2" charset="-122"/>
              </a:rPr>
              <a:t>     （六）取消单位评标委员会成员的资格。</a:t>
            </a:r>
          </a:p>
          <a:p>
            <a:pPr algn="l" fontAlgn="base">
              <a:buNone/>
            </a:pPr>
            <a:r>
              <a:rPr lang="zh-CN" altLang="en-US" sz="2000" strike="noStrike" noProof="1">
                <a:ea typeface="宋体" panose="02010600030101010101" pitchFamily="2" charset="-122"/>
              </a:rPr>
              <a:t>     （七）没收违法所得。</a:t>
            </a:r>
          </a:p>
          <a:p>
            <a:pPr algn="l" fontAlgn="base">
              <a:buNone/>
            </a:pPr>
            <a:r>
              <a:rPr lang="zh-CN" altLang="en-US" sz="2000" strike="noStrike" noProof="1">
                <a:ea typeface="宋体" panose="02010600030101010101" pitchFamily="2" charset="-122"/>
              </a:rPr>
              <a:t>     （八）罚款。</a:t>
            </a:r>
          </a:p>
          <a:p>
            <a:pPr algn="l" fontAlgn="base">
              <a:buNone/>
            </a:pPr>
            <a:r>
              <a:rPr lang="zh-CN" altLang="en-US" sz="2000" strike="noStrike" noProof="1">
                <a:ea typeface="宋体" panose="02010600030101010101" pitchFamily="2" charset="-122"/>
              </a:rPr>
              <a:t>     （九）刑事责任。</a:t>
            </a:r>
            <a:endParaRPr lang="zh-CN" altLang="en-US" sz="2000" strike="noStrike" noProof="1">
              <a:solidFill>
                <a:srgbClr val="00B050"/>
              </a:solidFill>
              <a:ea typeface="宋体" panose="02010600030101010101" pitchFamily="2" charset="-122"/>
              <a:sym typeface="+mn-ea"/>
            </a:endParaRPr>
          </a:p>
          <a:p>
            <a:pPr marL="0" indent="0" fontAlgn="base">
              <a:buNone/>
            </a:pPr>
            <a:r>
              <a:rPr lang="zh-CN" altLang="en-US" sz="2000" strike="noStrike" noProof="1">
                <a:latin typeface="宋体" panose="02010600030101010101" pitchFamily="2" charset="-122"/>
                <a:ea typeface="宋体" panose="02010600030101010101" pitchFamily="2" charset="-122"/>
                <a:cs typeface="宋体" panose="02010600030101010101" pitchFamily="2" charset="-122"/>
                <a:sym typeface="+mn-ea"/>
              </a:rPr>
              <a:t>   </a:t>
            </a:r>
            <a:r>
              <a:rPr lang="zh-CN" altLang="en-US" sz="2000" strike="noStrike" noProof="1">
                <a:solidFill>
                  <a:srgbClr val="FF0000"/>
                </a:solidFill>
                <a:latin typeface="方正楷体简体" charset="-122"/>
                <a:ea typeface="方正楷体简体" charset="-122"/>
              </a:rPr>
              <a:t>              </a:t>
            </a:r>
            <a:endParaRPr lang="zh-CN" altLang="en-US" sz="2000" strike="noStrike" noProof="1">
              <a:latin typeface="宋体" panose="02010600030101010101" pitchFamily="2" charset="-122"/>
              <a:ea typeface="宋体" panose="02010600030101010101" pitchFamily="2" charset="-122"/>
            </a:endParaRPr>
          </a:p>
        </p:txBody>
      </p:sp>
    </p:spTree>
  </p:cSld>
  <p:clrMapOvr>
    <a:masterClrMapping/>
  </p:clrMapOvr>
  <p:transition>
    <p:newsflash/>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标题 1"/>
          <p:cNvSpPr>
            <a:spLocks noGrp="1"/>
          </p:cNvSpPr>
          <p:nvPr>
            <p:ph type="title"/>
          </p:nvPr>
        </p:nvSpPr>
        <p:spPr>
          <a:ln>
            <a:miter/>
          </a:ln>
        </p:spPr>
        <p:txBody>
          <a:bodyPr vert="horz" wrap="square" lIns="91440" tIns="45720" rIns="91440" bIns="45720" numCol="1" rtlCol="0" anchor="ctr" anchorCtr="0" compatLnSpc="1">
            <a:normAutofit fontScale="90000"/>
          </a:bodyPr>
          <a:lstStyle/>
          <a:p>
            <a:pPr marL="0" marR="0" lvl="0" indent="0" algn="l" defTabSz="914400" rtl="0" eaLnBrk="1" fontAlgn="b" latinLnBrk="0" hangingPunct="1">
              <a:spcBef>
                <a:spcPct val="0"/>
              </a:spcBef>
              <a:spcAft>
                <a:spcPts val="0"/>
              </a:spcAft>
              <a:buClrTx/>
              <a:buSzTx/>
              <a:buFontTx/>
              <a:buNone/>
              <a:defRPr/>
            </a:pPr>
            <a:r>
              <a:rPr kumimoji="0" lang="zh-CN" altLang="en-US" sz="4400" b="0" i="0" u="none" strike="noStrike" kern="1200" cap="none" spc="0" normalizeH="0" baseline="0" noProof="0" dirty="0" smtClean="0">
                <a:ln>
                  <a:noFill/>
                </a:ln>
                <a:solidFill>
                  <a:schemeClr val="tx2"/>
                </a:solidFill>
                <a:effectLst/>
                <a:uLnTx/>
                <a:uFillTx/>
                <a:latin typeface="+mj-lt"/>
                <a:ea typeface="宋体" panose="02010600030101010101" pitchFamily="2" charset="-122"/>
                <a:cs typeface="+mj-cs"/>
              </a:rPr>
              <a:t/>
            </a:r>
            <a:br>
              <a:rPr kumimoji="0" lang="zh-CN" altLang="en-US" sz="4400" b="0" i="0" u="none" strike="noStrike" kern="1200" cap="none" spc="0" normalizeH="0" baseline="0" noProof="0" dirty="0" smtClean="0">
                <a:ln>
                  <a:noFill/>
                </a:ln>
                <a:solidFill>
                  <a:schemeClr val="tx2"/>
                </a:solidFill>
                <a:effectLst/>
                <a:uLnTx/>
                <a:uFillTx/>
                <a:latin typeface="+mj-lt"/>
                <a:ea typeface="宋体" panose="02010600030101010101" pitchFamily="2" charset="-122"/>
                <a:cs typeface="+mj-cs"/>
              </a:rPr>
            </a:br>
            <a:r>
              <a:rPr kumimoji="0" lang="en-US" altLang="zh-CN" sz="4400" b="0" i="0" u="none" strike="noStrike" kern="1200" cap="none" spc="0" normalizeH="0" baseline="0" noProof="0" dirty="0" smtClean="0">
                <a:ln>
                  <a:noFill/>
                </a:ln>
                <a:solidFill>
                  <a:schemeClr val="tx2"/>
                </a:solidFill>
                <a:effectLst/>
                <a:uLnTx/>
                <a:uFillTx/>
                <a:latin typeface="+mj-lt"/>
                <a:ea typeface="宋体" panose="02010600030101010101" pitchFamily="2" charset="-122"/>
                <a:cs typeface="+mj-cs"/>
              </a:rPr>
              <a:t/>
            </a:r>
            <a:br>
              <a:rPr kumimoji="0" lang="en-US" altLang="zh-CN" sz="4400" b="0" i="0" u="none" strike="noStrike" kern="1200" cap="none" spc="0" normalizeH="0" baseline="0" noProof="0" dirty="0" smtClean="0">
                <a:ln>
                  <a:noFill/>
                </a:ln>
                <a:solidFill>
                  <a:schemeClr val="tx2"/>
                </a:solidFill>
                <a:effectLst/>
                <a:uLnTx/>
                <a:uFillTx/>
                <a:latin typeface="+mj-lt"/>
                <a:ea typeface="宋体" panose="02010600030101010101" pitchFamily="2" charset="-122"/>
                <a:cs typeface="+mj-cs"/>
              </a:rPr>
            </a:br>
            <a:endParaRPr kumimoji="0" lang="zh-CN" altLang="en-US" sz="4400" b="0" i="0" u="none" strike="noStrike" kern="1200" cap="none" spc="0" normalizeH="0" baseline="0" noProof="0" dirty="0" smtClean="0">
              <a:ln>
                <a:noFill/>
              </a:ln>
              <a:solidFill>
                <a:schemeClr val="tx2"/>
              </a:solidFill>
              <a:effectLst/>
              <a:uLnTx/>
              <a:uFillTx/>
              <a:latin typeface="+mj-lt"/>
              <a:ea typeface="宋体" panose="02010600030101010101" pitchFamily="2" charset="-122"/>
              <a:cs typeface="+mj-cs"/>
            </a:endParaRPr>
          </a:p>
        </p:txBody>
      </p:sp>
      <p:sp>
        <p:nvSpPr>
          <p:cNvPr id="50178" name="内容占位符 2"/>
          <p:cNvSpPr>
            <a:spLocks noGrp="1"/>
          </p:cNvSpPr>
          <p:nvPr>
            <p:ph idx="1"/>
          </p:nvPr>
        </p:nvSpPr>
        <p:spPr/>
        <p:txBody>
          <a:bodyPr wrap="square" lIns="91440" tIns="45720" rIns="91440" bIns="45720" anchor="t"/>
          <a:lstStyle/>
          <a:p>
            <a:pPr eaLnBrk="1" hangingPunct="1">
              <a:buNone/>
            </a:pPr>
            <a:r>
              <a:rPr lang="en-US" altLang="zh-CN" sz="2000" dirty="0">
                <a:ea typeface="宋体" panose="02010600030101010101" pitchFamily="2" charset="-122"/>
              </a:rPr>
              <a:t>   </a:t>
            </a:r>
            <a:endParaRPr lang="en-US" altLang="zh-CN" sz="2400" dirty="0">
              <a:solidFill>
                <a:srgbClr val="0070C0"/>
              </a:solidFill>
              <a:ea typeface="宋体" panose="02010600030101010101" pitchFamily="2" charset="-122"/>
            </a:endParaRPr>
          </a:p>
          <a:p>
            <a:pPr algn="ctr" eaLnBrk="1" hangingPunct="1">
              <a:buNone/>
            </a:pPr>
            <a:r>
              <a:rPr lang="zh-CN" altLang="en-US" sz="5400" dirty="0">
                <a:latin typeface="方正楷体简体" charset="-122"/>
                <a:ea typeface="方正楷体简体" charset="-122"/>
                <a:sym typeface="Arial" panose="020B0604020202020204" pitchFamily="34" charset="0"/>
              </a:rPr>
              <a:t>敬请批评指正！</a:t>
            </a:r>
          </a:p>
          <a:p>
            <a:pPr algn="ctr" eaLnBrk="1" hangingPunct="1">
              <a:buNone/>
            </a:pPr>
            <a:endParaRPr lang="zh-CN" altLang="en-US" sz="5400" dirty="0">
              <a:latin typeface="方正楷体简体" charset="-122"/>
              <a:ea typeface="方正楷体简体" charset="-122"/>
              <a:sym typeface="Arial" panose="020B0604020202020204" pitchFamily="34" charset="0"/>
            </a:endParaRPr>
          </a:p>
          <a:p>
            <a:pPr algn="ctr" eaLnBrk="1" hangingPunct="1">
              <a:buNone/>
            </a:pPr>
            <a:r>
              <a:rPr lang="zh-CN" altLang="en-US" sz="5400" dirty="0">
                <a:latin typeface="方正楷体简体" charset="-122"/>
                <a:ea typeface="方正楷体简体" charset="-122"/>
                <a:sym typeface="华文楷体" charset="0"/>
              </a:rPr>
              <a:t>谢 谢！</a:t>
            </a:r>
          </a:p>
        </p:txBody>
      </p:sp>
    </p:spTree>
  </p:cSld>
  <p:clrMapOvr>
    <a:masterClrMapping/>
  </p:clrMapOvr>
  <p:transition>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标题 1"/>
          <p:cNvSpPr>
            <a:spLocks noGrp="1"/>
          </p:cNvSpPr>
          <p:nvPr>
            <p:ph type="title"/>
          </p:nvPr>
        </p:nvSpPr>
        <p:spPr>
          <a:ln>
            <a:miter/>
          </a:ln>
        </p:spPr>
        <p:txBody>
          <a:bodyPr vert="horz" wrap="square" lIns="91440" tIns="45720" rIns="91440" bIns="45720" numCol="1" rtlCol="0" anchor="ctr" anchorCtr="0" compatLnSpc="1">
            <a:normAutofit fontScale="90000"/>
          </a:bodyPr>
          <a:lstStyle/>
          <a:p>
            <a:pPr marL="0" marR="0" lvl="0" indent="0" algn="l" defTabSz="914400" rtl="0" eaLnBrk="1" fontAlgn="b" latinLnBrk="0" hangingPunct="1">
              <a:spcBef>
                <a:spcPct val="0"/>
              </a:spcBef>
              <a:spcAft>
                <a:spcPts val="0"/>
              </a:spcAft>
              <a:buClrTx/>
              <a:buSzTx/>
              <a:buFontTx/>
              <a:buNone/>
              <a:defRPr/>
            </a:pPr>
            <a:r>
              <a:rPr kumimoji="0" lang="zh-CN" altLang="en-US" sz="4400" b="0" i="0" u="none" strike="noStrike" kern="1200" cap="none" spc="0" normalizeH="0" baseline="0" noProof="0" dirty="0" smtClean="0">
                <a:ln>
                  <a:noFill/>
                </a:ln>
                <a:solidFill>
                  <a:schemeClr val="tx2"/>
                </a:solidFill>
                <a:effectLst/>
                <a:uLnTx/>
                <a:uFillTx/>
                <a:latin typeface="+mj-lt"/>
                <a:ea typeface="宋体" panose="02010600030101010101" pitchFamily="2" charset="-122"/>
                <a:cs typeface="+mj-cs"/>
              </a:rPr>
              <a:t/>
            </a:r>
            <a:br>
              <a:rPr kumimoji="0" lang="zh-CN" altLang="en-US" sz="4400" b="0" i="0" u="none" strike="noStrike" kern="1200" cap="none" spc="0" normalizeH="0" baseline="0" noProof="0" dirty="0" smtClean="0">
                <a:ln>
                  <a:noFill/>
                </a:ln>
                <a:solidFill>
                  <a:schemeClr val="tx2"/>
                </a:solidFill>
                <a:effectLst/>
                <a:uLnTx/>
                <a:uFillTx/>
                <a:latin typeface="+mj-lt"/>
                <a:ea typeface="宋体" panose="02010600030101010101" pitchFamily="2" charset="-122"/>
                <a:cs typeface="+mj-cs"/>
              </a:rPr>
            </a:br>
            <a:r>
              <a:rPr lang="en-US" altLang="zh-CN" sz="3200" strike="noStrike" noProof="1">
                <a:ea typeface="宋体" panose="02010600030101010101" pitchFamily="2" charset="-122"/>
                <a:sym typeface="+mn-ea"/>
              </a:rPr>
              <a:t> </a:t>
            </a:r>
            <a:r>
              <a:rPr lang="zh-CN" altLang="en-US" sz="3200" strike="noStrike" noProof="1">
                <a:solidFill>
                  <a:srgbClr val="0070C0"/>
                </a:solidFill>
                <a:ea typeface="宋体" panose="02010600030101010101" pitchFamily="2" charset="-122"/>
                <a:sym typeface="+mn-ea"/>
              </a:rPr>
              <a:t>广东省综合评标专家库（</a:t>
            </a:r>
            <a:r>
              <a:rPr lang="en-US" altLang="zh-CN" sz="3200" strike="noStrike" noProof="1">
                <a:solidFill>
                  <a:srgbClr val="0070C0"/>
                </a:solidFill>
                <a:latin typeface="Times New Roman" panose="02020603050405020304" pitchFamily="18" charset="0"/>
                <a:ea typeface="宋体" panose="02010600030101010101" pitchFamily="2" charset="-122"/>
                <a:sym typeface="+mn-ea"/>
              </a:rPr>
              <a:t>2010 - 2016</a:t>
            </a:r>
            <a:r>
              <a:rPr lang="zh-CN" altLang="en-US" sz="3200" strike="noStrike" noProof="1">
                <a:solidFill>
                  <a:srgbClr val="0070C0"/>
                </a:solidFill>
                <a:ea typeface="宋体" panose="02010600030101010101" pitchFamily="2" charset="-122"/>
                <a:sym typeface="+mn-ea"/>
              </a:rPr>
              <a:t>）</a:t>
            </a:r>
            <a:endParaRPr kumimoji="0" lang="zh-CN" altLang="en-US" sz="3200" b="0" i="0" u="none" strike="noStrike" kern="1200" cap="none" spc="0" normalizeH="0" baseline="0" noProof="0" dirty="0" smtClean="0">
              <a:ln>
                <a:noFill/>
              </a:ln>
              <a:solidFill>
                <a:schemeClr val="tx2"/>
              </a:solidFill>
              <a:effectLst/>
              <a:uLnTx/>
              <a:uFillTx/>
              <a:latin typeface="+mj-lt"/>
              <a:ea typeface="宋体" panose="02010600030101010101" pitchFamily="2" charset="-122"/>
              <a:cs typeface="+mj-cs"/>
            </a:endParaRPr>
          </a:p>
        </p:txBody>
      </p:sp>
      <p:sp>
        <p:nvSpPr>
          <p:cNvPr id="14338" name="内容占位符 2"/>
          <p:cNvSpPr>
            <a:spLocks noGrp="1"/>
          </p:cNvSpPr>
          <p:nvPr>
            <p:ph idx="1"/>
          </p:nvPr>
        </p:nvSpPr>
        <p:spPr>
          <a:xfrm>
            <a:off x="457200" y="1560195"/>
            <a:ext cx="8229600" cy="4686300"/>
          </a:xfrm>
        </p:spPr>
        <p:txBody>
          <a:bodyPr wrap="square" lIns="91440" tIns="45720" rIns="91440" bIns="45720" anchor="t"/>
          <a:lstStyle/>
          <a:p>
            <a:pPr eaLnBrk="1" hangingPunct="1">
              <a:buNone/>
            </a:pPr>
            <a:r>
              <a:rPr lang="en-US" altLang="zh-CN" sz="2000" dirty="0">
                <a:ea typeface="宋体" panose="02010600030101010101" pitchFamily="2" charset="-122"/>
              </a:rPr>
              <a:t> </a:t>
            </a:r>
            <a:r>
              <a:rPr lang="en-US" altLang="zh-CN" sz="2000" dirty="0" smtClean="0">
                <a:ea typeface="宋体" panose="02010600030101010101" pitchFamily="2" charset="-122"/>
              </a:rPr>
              <a:t>  </a:t>
            </a:r>
            <a:r>
              <a:rPr lang="zh-CN" altLang="en-US" sz="2000" dirty="0" smtClean="0">
                <a:ea typeface="宋体" panose="02010600030101010101" pitchFamily="2" charset="-122"/>
              </a:rPr>
              <a:t>《中华人民共和国招标投标法实施条例》</a:t>
            </a:r>
            <a:r>
              <a:rPr lang="zh-CN" altLang="en-US" sz="2000" dirty="0">
                <a:ea typeface="宋体" panose="02010600030101010101" pitchFamily="2" charset="-122"/>
              </a:rPr>
              <a:t>（国务院令第</a:t>
            </a:r>
            <a:r>
              <a:rPr lang="en-US" altLang="zh-CN" sz="2000" dirty="0">
                <a:latin typeface="Times New Roman" panose="02020603050405020304" pitchFamily="18" charset="0"/>
                <a:ea typeface="宋体" panose="02010600030101010101" pitchFamily="2" charset="-122"/>
              </a:rPr>
              <a:t>613</a:t>
            </a:r>
            <a:r>
              <a:rPr lang="zh-CN" altLang="en-US" sz="2000" dirty="0">
                <a:latin typeface="Times New Roman" panose="02020603050405020304" pitchFamily="18" charset="0"/>
                <a:ea typeface="宋体" panose="02010600030101010101" pitchFamily="2" charset="-122"/>
              </a:rPr>
              <a:t>号，自</a:t>
            </a:r>
            <a:r>
              <a:rPr lang="en-US" altLang="zh-CN" sz="2000" dirty="0">
                <a:latin typeface="Times New Roman" panose="02020603050405020304" pitchFamily="18" charset="0"/>
                <a:ea typeface="宋体" panose="02010600030101010101" pitchFamily="2" charset="-122"/>
              </a:rPr>
              <a:t>2012</a:t>
            </a:r>
            <a:r>
              <a:rPr lang="zh-CN" altLang="en-US" sz="2000" dirty="0">
                <a:latin typeface="Times New Roman" panose="02020603050405020304" pitchFamily="18" charset="0"/>
                <a:ea typeface="宋体" panose="02010600030101010101" pitchFamily="2" charset="-122"/>
              </a:rPr>
              <a:t>年</a:t>
            </a:r>
            <a:r>
              <a:rPr lang="en-US" altLang="zh-CN" sz="2000" dirty="0">
                <a:latin typeface="Times New Roman" panose="02020603050405020304" pitchFamily="18" charset="0"/>
                <a:ea typeface="宋体" panose="02010600030101010101" pitchFamily="2" charset="-122"/>
              </a:rPr>
              <a:t>2</a:t>
            </a:r>
            <a:r>
              <a:rPr lang="zh-CN" altLang="en-US" sz="2000" dirty="0">
                <a:latin typeface="Times New Roman" panose="02020603050405020304" pitchFamily="18" charset="0"/>
                <a:ea typeface="宋体" panose="02010600030101010101" pitchFamily="2" charset="-122"/>
              </a:rPr>
              <a:t>月</a:t>
            </a:r>
            <a:r>
              <a:rPr lang="en-US" altLang="zh-CN" sz="2000" dirty="0">
                <a:latin typeface="Times New Roman" panose="02020603050405020304" pitchFamily="18" charset="0"/>
                <a:ea typeface="宋体" panose="02010600030101010101" pitchFamily="2" charset="-122"/>
              </a:rPr>
              <a:t>1</a:t>
            </a:r>
            <a:r>
              <a:rPr lang="zh-CN" altLang="en-US" sz="2000" dirty="0">
                <a:latin typeface="Times New Roman" panose="02020603050405020304" pitchFamily="18" charset="0"/>
                <a:ea typeface="宋体" panose="02010600030101010101" pitchFamily="2" charset="-122"/>
              </a:rPr>
              <a:t>日起施行</a:t>
            </a:r>
            <a:r>
              <a:rPr lang="zh-CN" altLang="en-US" sz="2000" dirty="0">
                <a:ea typeface="宋体" panose="02010600030101010101" pitchFamily="2" charset="-122"/>
              </a:rPr>
              <a:t>）第四十五条：</a:t>
            </a:r>
            <a:r>
              <a:rPr lang="zh-CN" altLang="en-US" sz="2000" dirty="0">
                <a:solidFill>
                  <a:srgbClr val="FF0000"/>
                </a:solidFill>
                <a:latin typeface="方正楷体简体" charset="-122"/>
                <a:ea typeface="方正楷体简体" charset="-122"/>
              </a:rPr>
              <a:t>省级人民政府和国务院有关部门应当组建综合评标专家库</a:t>
            </a:r>
            <a:r>
              <a:rPr lang="zh-CN" altLang="en-US" sz="2000" dirty="0" smtClean="0">
                <a:solidFill>
                  <a:srgbClr val="FF0000"/>
                </a:solidFill>
                <a:latin typeface="方正楷体简体" charset="-122"/>
                <a:ea typeface="方正楷体简体" charset="-122"/>
              </a:rPr>
              <a:t>。</a:t>
            </a:r>
            <a:endParaRPr lang="en-US" altLang="zh-CN" sz="2000" dirty="0" smtClean="0">
              <a:solidFill>
                <a:srgbClr val="FF0000"/>
              </a:solidFill>
              <a:latin typeface="方正楷体简体" charset="-122"/>
              <a:ea typeface="方正楷体简体" charset="-122"/>
            </a:endParaRPr>
          </a:p>
          <a:p>
            <a:pPr eaLnBrk="1" hangingPunct="1">
              <a:buNone/>
            </a:pPr>
            <a:endParaRPr lang="zh-CN" altLang="en-US" sz="2000" dirty="0">
              <a:solidFill>
                <a:srgbClr val="FF0000"/>
              </a:solidFill>
              <a:latin typeface="方正楷体简体" charset="-122"/>
              <a:ea typeface="方正楷体简体" charset="-122"/>
            </a:endParaRPr>
          </a:p>
          <a:p>
            <a:pPr eaLnBrk="1" hangingPunct="1">
              <a:buNone/>
            </a:pPr>
            <a:r>
              <a:rPr lang="zh-CN" altLang="en-US" sz="2000" dirty="0">
                <a:ea typeface="宋体" panose="02010600030101010101" pitchFamily="2" charset="-122"/>
              </a:rPr>
              <a:t>     《评标专家和评标专家库管理暂行办法》（国家发展计划委员会令第</a:t>
            </a:r>
            <a:r>
              <a:rPr lang="en-US" altLang="zh-CN" sz="2000" dirty="0">
                <a:latin typeface="Times New Roman" panose="02020603050405020304" pitchFamily="18" charset="0"/>
                <a:ea typeface="宋体" panose="02010600030101010101" pitchFamily="2" charset="-122"/>
              </a:rPr>
              <a:t>29</a:t>
            </a:r>
            <a:r>
              <a:rPr lang="zh-CN" altLang="en-US" sz="2000" dirty="0">
                <a:latin typeface="Times New Roman" panose="02020603050405020304" pitchFamily="18" charset="0"/>
                <a:ea typeface="宋体" panose="02010600030101010101" pitchFamily="2" charset="-122"/>
              </a:rPr>
              <a:t>号，自</a:t>
            </a:r>
            <a:r>
              <a:rPr lang="en-US" altLang="zh-CN" sz="2000" dirty="0">
                <a:latin typeface="Times New Roman" panose="02020603050405020304" pitchFamily="18" charset="0"/>
                <a:ea typeface="宋体" panose="02010600030101010101" pitchFamily="2" charset="-122"/>
              </a:rPr>
              <a:t>2003</a:t>
            </a:r>
            <a:r>
              <a:rPr lang="zh-CN" altLang="en-US" sz="2000" dirty="0">
                <a:latin typeface="Times New Roman" panose="02020603050405020304" pitchFamily="18" charset="0"/>
                <a:ea typeface="宋体" panose="02010600030101010101" pitchFamily="2" charset="-122"/>
              </a:rPr>
              <a:t>年</a:t>
            </a:r>
            <a:r>
              <a:rPr lang="en-US" altLang="zh-CN" sz="2000" dirty="0">
                <a:latin typeface="Times New Roman" panose="02020603050405020304" pitchFamily="18" charset="0"/>
                <a:ea typeface="宋体" panose="02010600030101010101" pitchFamily="2" charset="-122"/>
              </a:rPr>
              <a:t>4</a:t>
            </a:r>
            <a:r>
              <a:rPr lang="zh-CN" altLang="en-US" sz="2000" dirty="0">
                <a:latin typeface="Times New Roman" panose="02020603050405020304" pitchFamily="18" charset="0"/>
                <a:ea typeface="宋体" panose="02010600030101010101" pitchFamily="2" charset="-122"/>
              </a:rPr>
              <a:t>月</a:t>
            </a:r>
            <a:r>
              <a:rPr lang="en-US" altLang="zh-CN" sz="2000" dirty="0">
                <a:latin typeface="Times New Roman" panose="02020603050405020304" pitchFamily="18" charset="0"/>
                <a:ea typeface="宋体" panose="02010600030101010101" pitchFamily="2" charset="-122"/>
              </a:rPr>
              <a:t>1</a:t>
            </a:r>
            <a:r>
              <a:rPr lang="zh-CN" altLang="en-US" sz="2000" dirty="0">
                <a:latin typeface="Times New Roman" panose="02020603050405020304" pitchFamily="18" charset="0"/>
                <a:ea typeface="宋体" panose="02010600030101010101" pitchFamily="2" charset="-122"/>
              </a:rPr>
              <a:t>日起施行、</a:t>
            </a:r>
            <a:r>
              <a:rPr lang="en-US" altLang="zh-CN" sz="2000" dirty="0">
                <a:latin typeface="Times New Roman" panose="02020603050405020304" pitchFamily="18" charset="0"/>
                <a:ea typeface="宋体" panose="02010600030101010101" pitchFamily="2" charset="-122"/>
              </a:rPr>
              <a:t>2013</a:t>
            </a:r>
            <a:r>
              <a:rPr lang="zh-CN" altLang="en-US" sz="2000" dirty="0">
                <a:ea typeface="宋体" panose="02010600030101010101" pitchFamily="2" charset="-122"/>
              </a:rPr>
              <a:t>年修订）第六条：</a:t>
            </a:r>
            <a:r>
              <a:rPr lang="zh-CN" altLang="en-US" sz="2000" dirty="0">
                <a:solidFill>
                  <a:srgbClr val="FF0000"/>
                </a:solidFill>
                <a:latin typeface="方正楷体简体" charset="-122"/>
                <a:ea typeface="方正楷体简体" charset="-122"/>
              </a:rPr>
              <a:t>省级人民政府和国务院有关部门应当组建跨部门、跨地区的综合评标专家库</a:t>
            </a:r>
            <a:r>
              <a:rPr lang="zh-CN" altLang="en-US" sz="2000" dirty="0" smtClean="0">
                <a:solidFill>
                  <a:srgbClr val="FF0000"/>
                </a:solidFill>
                <a:latin typeface="方正楷体简体" charset="-122"/>
                <a:ea typeface="方正楷体简体" charset="-122"/>
              </a:rPr>
              <a:t>。</a:t>
            </a:r>
            <a:endParaRPr lang="en-US" altLang="zh-CN" sz="2000" dirty="0" smtClean="0">
              <a:solidFill>
                <a:srgbClr val="FF0000"/>
              </a:solidFill>
              <a:latin typeface="方正楷体简体" charset="-122"/>
              <a:ea typeface="方正楷体简体" charset="-122"/>
            </a:endParaRPr>
          </a:p>
          <a:p>
            <a:pPr eaLnBrk="1" hangingPunct="1">
              <a:buNone/>
            </a:pPr>
            <a:endParaRPr lang="zh-CN" altLang="en-US" sz="2000" dirty="0">
              <a:solidFill>
                <a:srgbClr val="FF0000"/>
              </a:solidFill>
              <a:latin typeface="方正楷体简体" charset="-122"/>
              <a:ea typeface="方正楷体简体" charset="-122"/>
            </a:endParaRPr>
          </a:p>
          <a:p>
            <a:pPr eaLnBrk="1" hangingPunct="1">
              <a:buNone/>
            </a:pPr>
            <a:r>
              <a:rPr lang="zh-CN" altLang="en-US" sz="2000" dirty="0">
                <a:ea typeface="宋体" panose="02010600030101010101" pitchFamily="2" charset="-122"/>
              </a:rPr>
              <a:t>     《广东省实施</a:t>
            </a:r>
            <a:r>
              <a:rPr lang="en-US" altLang="zh-CN" sz="2000" dirty="0">
                <a:ea typeface="宋体" panose="02010600030101010101" pitchFamily="2" charset="-122"/>
              </a:rPr>
              <a:t>&lt;</a:t>
            </a:r>
            <a:r>
              <a:rPr lang="zh-CN" altLang="en-US" sz="2000" dirty="0">
                <a:ea typeface="宋体" panose="02010600030101010101" pitchFamily="2" charset="-122"/>
              </a:rPr>
              <a:t>中华人民共和国招标投标法</a:t>
            </a:r>
            <a:r>
              <a:rPr lang="en-US" altLang="zh-CN" sz="2000" dirty="0">
                <a:ea typeface="宋体" panose="02010600030101010101" pitchFamily="2" charset="-122"/>
              </a:rPr>
              <a:t>&gt;</a:t>
            </a:r>
            <a:r>
              <a:rPr lang="zh-CN" altLang="en-US" sz="2000" dirty="0">
                <a:ea typeface="宋体" panose="02010600030101010101" pitchFamily="2" charset="-122"/>
              </a:rPr>
              <a:t>办法》（</a:t>
            </a:r>
            <a:r>
              <a:rPr lang="zh-CN" altLang="en-US" sz="2000" dirty="0">
                <a:latin typeface="Times New Roman" panose="02020603050405020304" pitchFamily="18" charset="0"/>
                <a:ea typeface="宋体" panose="02010600030101010101" pitchFamily="2" charset="-122"/>
                <a:sym typeface="+mn-ea"/>
              </a:rPr>
              <a:t>自</a:t>
            </a:r>
            <a:r>
              <a:rPr lang="en-US" altLang="zh-CN" sz="2000" dirty="0">
                <a:latin typeface="Times New Roman" panose="02020603050405020304" pitchFamily="18" charset="0"/>
                <a:ea typeface="宋体" panose="02010600030101010101" pitchFamily="2" charset="-122"/>
                <a:sym typeface="+mn-ea"/>
              </a:rPr>
              <a:t>2003</a:t>
            </a:r>
            <a:r>
              <a:rPr lang="zh-CN" altLang="en-US" sz="2000" dirty="0">
                <a:latin typeface="Times New Roman" panose="02020603050405020304" pitchFamily="18" charset="0"/>
                <a:ea typeface="宋体" panose="02010600030101010101" pitchFamily="2" charset="-122"/>
                <a:sym typeface="+mn-ea"/>
              </a:rPr>
              <a:t>年</a:t>
            </a:r>
            <a:r>
              <a:rPr lang="en-US" altLang="zh-CN" sz="2000" dirty="0">
                <a:latin typeface="Times New Roman" panose="02020603050405020304" pitchFamily="18" charset="0"/>
                <a:ea typeface="宋体" panose="02010600030101010101" pitchFamily="2" charset="-122"/>
                <a:sym typeface="+mn-ea"/>
              </a:rPr>
              <a:t>6</a:t>
            </a:r>
            <a:r>
              <a:rPr lang="zh-CN" altLang="en-US" sz="2000" dirty="0">
                <a:latin typeface="Times New Roman" panose="02020603050405020304" pitchFamily="18" charset="0"/>
                <a:ea typeface="宋体" panose="02010600030101010101" pitchFamily="2" charset="-122"/>
                <a:sym typeface="+mn-ea"/>
              </a:rPr>
              <a:t>月</a:t>
            </a:r>
            <a:r>
              <a:rPr lang="en-US" altLang="zh-CN" sz="2000" dirty="0">
                <a:latin typeface="Times New Roman" panose="02020603050405020304" pitchFamily="18" charset="0"/>
                <a:ea typeface="宋体" panose="02010600030101010101" pitchFamily="2" charset="-122"/>
                <a:sym typeface="+mn-ea"/>
              </a:rPr>
              <a:t>1</a:t>
            </a:r>
            <a:r>
              <a:rPr lang="zh-CN" altLang="en-US" sz="2000" dirty="0">
                <a:latin typeface="Times New Roman" panose="02020603050405020304" pitchFamily="18" charset="0"/>
                <a:ea typeface="宋体" panose="02010600030101010101" pitchFamily="2" charset="-122"/>
                <a:sym typeface="+mn-ea"/>
              </a:rPr>
              <a:t>日起施行</a:t>
            </a:r>
            <a:r>
              <a:rPr lang="zh-CN" altLang="en-US" sz="2000" dirty="0">
                <a:ea typeface="宋体" panose="02010600030101010101" pitchFamily="2" charset="-122"/>
                <a:sym typeface="+mn-ea"/>
              </a:rPr>
              <a:t>）</a:t>
            </a:r>
            <a:r>
              <a:rPr lang="zh-CN" altLang="en-US" sz="2000" dirty="0">
                <a:ea typeface="宋体" panose="02010600030101010101" pitchFamily="2" charset="-122"/>
              </a:rPr>
              <a:t>第三十四条：</a:t>
            </a:r>
            <a:r>
              <a:rPr lang="zh-CN" altLang="en-US" sz="2000" dirty="0">
                <a:solidFill>
                  <a:srgbClr val="FF0000"/>
                </a:solidFill>
                <a:latin typeface="方正楷体简体" charset="-122"/>
                <a:ea typeface="方正楷体简体" charset="-122"/>
              </a:rPr>
              <a:t>专家库根据省政府有关规定建立</a:t>
            </a:r>
            <a:r>
              <a:rPr lang="zh-CN" altLang="en-US" sz="2000" dirty="0" smtClean="0">
                <a:solidFill>
                  <a:srgbClr val="FF0000"/>
                </a:solidFill>
                <a:latin typeface="方正楷体简体" charset="-122"/>
                <a:ea typeface="方正楷体简体" charset="-122"/>
              </a:rPr>
              <a:t>。</a:t>
            </a:r>
            <a:endParaRPr lang="en-US" altLang="zh-CN" sz="2000" dirty="0" smtClean="0">
              <a:solidFill>
                <a:srgbClr val="FF0000"/>
              </a:solidFill>
              <a:latin typeface="方正楷体简体" charset="-122"/>
              <a:ea typeface="方正楷体简体" charset="-122"/>
            </a:endParaRPr>
          </a:p>
          <a:p>
            <a:pPr eaLnBrk="1" hangingPunct="1">
              <a:buNone/>
            </a:pPr>
            <a:endParaRPr lang="zh-CN" altLang="en-US" sz="2000" dirty="0">
              <a:solidFill>
                <a:srgbClr val="FF0000"/>
              </a:solidFill>
              <a:latin typeface="方正楷体简体" charset="-122"/>
              <a:ea typeface="方正楷体简体" charset="-122"/>
            </a:endParaRPr>
          </a:p>
          <a:p>
            <a:pPr eaLnBrk="1" hangingPunct="1">
              <a:buNone/>
            </a:pPr>
            <a:r>
              <a:rPr lang="zh-CN" altLang="en-US" sz="2000" dirty="0">
                <a:ea typeface="宋体" panose="02010600030101010101" pitchFamily="2" charset="-122"/>
              </a:rPr>
              <a:t>     《广东省综合评标专家库管理办法》（粤府办</a:t>
            </a:r>
            <a:r>
              <a:rPr lang="en-US" altLang="zh-CN" sz="2000" dirty="0">
                <a:latin typeface="Times New Roman" panose="02020603050405020304" pitchFamily="18" charset="0"/>
                <a:ea typeface="宋体" panose="02010600030101010101" pitchFamily="2" charset="-122"/>
              </a:rPr>
              <a:t>[2004]107</a:t>
            </a:r>
            <a:r>
              <a:rPr lang="zh-CN" altLang="en-US" sz="2000" dirty="0">
                <a:ea typeface="宋体" panose="02010600030101010101" pitchFamily="2" charset="-122"/>
              </a:rPr>
              <a:t>号）第二条：</a:t>
            </a:r>
            <a:r>
              <a:rPr lang="zh-CN" altLang="en-US" sz="2000" dirty="0">
                <a:solidFill>
                  <a:srgbClr val="FF0000"/>
                </a:solidFill>
                <a:latin typeface="方正楷体简体" charset="-122"/>
                <a:ea typeface="方正楷体简体" charset="-122"/>
              </a:rPr>
              <a:t>建立全省统一的跨部门跨地区的综合性评标专家库。</a:t>
            </a:r>
          </a:p>
          <a:p>
            <a:pPr eaLnBrk="1" hangingPunct="1">
              <a:buNone/>
            </a:pPr>
            <a:r>
              <a:rPr lang="zh-CN" altLang="en-US" sz="2000" dirty="0">
                <a:solidFill>
                  <a:srgbClr val="FF0000"/>
                </a:solidFill>
                <a:latin typeface="方正楷体简体" charset="-122"/>
                <a:ea typeface="方正楷体简体" charset="-122"/>
              </a:rPr>
              <a:t>              </a:t>
            </a:r>
            <a:endParaRPr lang="zh-CN" altLang="en-US" sz="2000" dirty="0">
              <a:latin typeface="宋体" panose="02010600030101010101" pitchFamily="2" charset="-122"/>
              <a:ea typeface="宋体" panose="02010600030101010101" pitchFamily="2" charset="-122"/>
            </a:endParaRPr>
          </a:p>
        </p:txBody>
      </p:sp>
    </p:spTree>
  </p:cSld>
  <p:clrMapOvr>
    <a:masterClrMapping/>
  </p:clrMapOvr>
  <p:transition>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内容占位符 2"/>
          <p:cNvSpPr>
            <a:spLocks noGrp="1"/>
          </p:cNvSpPr>
          <p:nvPr>
            <p:ph idx="1"/>
          </p:nvPr>
        </p:nvSpPr>
        <p:spPr>
          <a:ln>
            <a:miter/>
          </a:ln>
        </p:spPr>
        <p:txBody>
          <a:bodyPr wrap="square" lIns="91440" tIns="45720" rIns="91440" bIns="45720" anchor="t"/>
          <a:lstStyle/>
          <a:p>
            <a:pPr algn="l" fontAlgn="base">
              <a:buNone/>
            </a:pPr>
            <a:r>
              <a:rPr lang="en-US" altLang="zh-CN" sz="2400" strike="noStrike" noProof="1">
                <a:latin typeface="宋体" panose="02010600030101010101" pitchFamily="2" charset="-122"/>
                <a:ea typeface="宋体" panose="02010600030101010101" pitchFamily="2" charset="-122"/>
                <a:cs typeface="宋体" panose="02010600030101010101" pitchFamily="2" charset="-122"/>
                <a:sym typeface="+mn-ea"/>
              </a:rPr>
              <a:t>   </a:t>
            </a:r>
            <a:r>
              <a:rPr lang="zh-CN" altLang="en-US" sz="2400" strike="noStrike" noProof="1" smtClean="0">
                <a:latin typeface="宋体" panose="02010600030101010101" pitchFamily="2" charset="-122"/>
                <a:ea typeface="宋体" panose="02010600030101010101" pitchFamily="2" charset="-122"/>
                <a:cs typeface="宋体" panose="02010600030101010101" pitchFamily="2" charset="-122"/>
                <a:sym typeface="+mn-ea"/>
              </a:rPr>
              <a:t>·</a:t>
            </a:r>
            <a:r>
              <a:rPr lang="en-US" altLang="zh-CN" sz="2400" strike="noStrike" noProof="1">
                <a:latin typeface="宋体" panose="02010600030101010101" pitchFamily="2" charset="-122"/>
                <a:ea typeface="宋体" panose="02010600030101010101" pitchFamily="2" charset="-122"/>
                <a:sym typeface="+mn-ea"/>
              </a:rPr>
              <a:t>2010</a:t>
            </a:r>
            <a:r>
              <a:rPr lang="zh-CN" altLang="en-US" sz="2400" strike="noStrike" noProof="1">
                <a:latin typeface="宋体" panose="02010600030101010101" pitchFamily="2" charset="-122"/>
                <a:ea typeface="宋体" panose="02010600030101010101" pitchFamily="2" charset="-122"/>
                <a:sym typeface="+mn-ea"/>
              </a:rPr>
              <a:t>年，国家发展改革委等九部委印发《评标专家专</a:t>
            </a:r>
          </a:p>
          <a:p>
            <a:pPr algn="l" fontAlgn="base">
              <a:buNone/>
            </a:pPr>
            <a:r>
              <a:rPr lang="zh-CN" altLang="en-US" sz="2400" strike="noStrike" noProof="1">
                <a:latin typeface="宋体" panose="02010600030101010101" pitchFamily="2" charset="-122"/>
                <a:ea typeface="宋体" panose="02010600030101010101" pitchFamily="2" charset="-122"/>
                <a:sym typeface="+mn-ea"/>
              </a:rPr>
              <a:t>业分类标准（试行）》</a:t>
            </a:r>
            <a:r>
              <a:rPr lang="zh-CN" altLang="en-US" sz="2000" strike="noStrike" noProof="1">
                <a:solidFill>
                  <a:srgbClr val="FF0000"/>
                </a:solidFill>
                <a:latin typeface="宋体" panose="02010600030101010101" pitchFamily="2" charset="-122"/>
                <a:ea typeface="宋体" panose="02010600030101010101" pitchFamily="2" charset="-122"/>
                <a:sym typeface="+mn-ea"/>
              </a:rPr>
              <a:t>（发改法规</a:t>
            </a:r>
            <a:r>
              <a:rPr lang="en-US" altLang="zh-CN" sz="2000" strike="noStrike" noProof="1">
                <a:solidFill>
                  <a:srgbClr val="FF0000"/>
                </a:solidFill>
                <a:latin typeface="宋体" panose="02010600030101010101" pitchFamily="2" charset="-122"/>
                <a:ea typeface="宋体" panose="02010600030101010101" pitchFamily="2" charset="-122"/>
                <a:sym typeface="+mn-ea"/>
              </a:rPr>
              <a:t>[2010]1538</a:t>
            </a:r>
            <a:r>
              <a:rPr lang="zh-CN" altLang="en-US" sz="2000" strike="noStrike" noProof="1" smtClean="0">
                <a:solidFill>
                  <a:srgbClr val="FF0000"/>
                </a:solidFill>
                <a:latin typeface="宋体" panose="02010600030101010101" pitchFamily="2" charset="-122"/>
                <a:ea typeface="宋体" panose="02010600030101010101" pitchFamily="2" charset="-122"/>
                <a:sym typeface="+mn-ea"/>
              </a:rPr>
              <a:t>号，一级目录分为工</a:t>
            </a:r>
            <a:endParaRPr lang="en-US" altLang="zh-CN" sz="2000" strike="noStrike" noProof="1" smtClean="0">
              <a:solidFill>
                <a:srgbClr val="FF0000"/>
              </a:solidFill>
              <a:latin typeface="宋体" panose="02010600030101010101" pitchFamily="2" charset="-122"/>
              <a:ea typeface="宋体" panose="02010600030101010101" pitchFamily="2" charset="-122"/>
              <a:sym typeface="+mn-ea"/>
            </a:endParaRPr>
          </a:p>
          <a:p>
            <a:pPr algn="l" fontAlgn="base">
              <a:buNone/>
            </a:pPr>
            <a:r>
              <a:rPr lang="zh-CN" altLang="en-US" sz="2000" strike="noStrike" noProof="1" smtClean="0">
                <a:solidFill>
                  <a:srgbClr val="FF0000"/>
                </a:solidFill>
                <a:latin typeface="宋体" panose="02010600030101010101" pitchFamily="2" charset="-122"/>
                <a:ea typeface="宋体" panose="02010600030101010101" pitchFamily="2" charset="-122"/>
                <a:sym typeface="+mn-ea"/>
              </a:rPr>
              <a:t>程、货物和服务三大类；三家目录专业共</a:t>
            </a:r>
            <a:r>
              <a:rPr lang="en-US" altLang="zh-CN" sz="2000" strike="noStrike" noProof="1" smtClean="0">
                <a:solidFill>
                  <a:srgbClr val="FF0000"/>
                </a:solidFill>
                <a:latin typeface="宋体" panose="02010600030101010101" pitchFamily="2" charset="-122"/>
                <a:ea typeface="宋体" panose="02010600030101010101" pitchFamily="2" charset="-122"/>
                <a:sym typeface="+mn-ea"/>
              </a:rPr>
              <a:t>1469</a:t>
            </a:r>
            <a:r>
              <a:rPr lang="zh-CN" altLang="en-US" sz="2000" strike="noStrike" noProof="1" smtClean="0">
                <a:solidFill>
                  <a:srgbClr val="FF0000"/>
                </a:solidFill>
                <a:latin typeface="宋体" panose="02010600030101010101" pitchFamily="2" charset="-122"/>
                <a:ea typeface="宋体" panose="02010600030101010101" pitchFamily="2" charset="-122"/>
                <a:sym typeface="+mn-ea"/>
              </a:rPr>
              <a:t>个）</a:t>
            </a:r>
            <a:endParaRPr lang="en-US" altLang="zh-CN" sz="2000" strike="noStrike" noProof="1" smtClean="0">
              <a:solidFill>
                <a:srgbClr val="FF0000"/>
              </a:solidFill>
              <a:latin typeface="宋体" panose="02010600030101010101" pitchFamily="2" charset="-122"/>
              <a:ea typeface="宋体" panose="02010600030101010101" pitchFamily="2" charset="-122"/>
              <a:sym typeface="+mn-ea"/>
            </a:endParaRPr>
          </a:p>
          <a:p>
            <a:pPr marL="0" indent="0" fontAlgn="base">
              <a:buNone/>
            </a:pPr>
            <a:r>
              <a:rPr lang="zh-CN" altLang="en-US" sz="2400" noProof="1">
                <a:latin typeface="宋体" panose="02010600030101010101" pitchFamily="2" charset="-122"/>
                <a:ea typeface="宋体" panose="02010600030101010101" pitchFamily="2" charset="-122"/>
                <a:sym typeface="+mn-ea"/>
              </a:rPr>
              <a:t> </a:t>
            </a:r>
            <a:r>
              <a:rPr lang="zh-CN" altLang="en-US" sz="2400" noProof="1" smtClean="0">
                <a:latin typeface="宋体" panose="02010600030101010101" pitchFamily="2" charset="-122"/>
                <a:ea typeface="宋体" panose="02010600030101010101" pitchFamily="2" charset="-122"/>
                <a:sym typeface="+mn-ea"/>
              </a:rPr>
              <a:t>  </a:t>
            </a:r>
            <a:r>
              <a:rPr lang="zh-CN" altLang="en-US" sz="2400" strike="noStrike" noProof="1" smtClean="0">
                <a:latin typeface="宋体" panose="02010600030101010101" pitchFamily="2" charset="-122"/>
                <a:ea typeface="宋体" panose="02010600030101010101" pitchFamily="2" charset="-122"/>
                <a:cs typeface="宋体" panose="02010600030101010101" pitchFamily="2" charset="-122"/>
                <a:sym typeface="+mn-ea"/>
              </a:rPr>
              <a:t>·</a:t>
            </a:r>
            <a:r>
              <a:rPr lang="en-US" altLang="zh-CN" sz="2400" strike="noStrike" noProof="1">
                <a:latin typeface="宋体" panose="02010600030101010101" pitchFamily="2" charset="-122"/>
                <a:ea typeface="宋体" panose="02010600030101010101" pitchFamily="2" charset="-122"/>
                <a:cs typeface="宋体" panose="02010600030101010101" pitchFamily="2" charset="-122"/>
                <a:sym typeface="+mn-ea"/>
              </a:rPr>
              <a:t>2010</a:t>
            </a:r>
            <a:r>
              <a:rPr lang="zh-CN" altLang="en-US" sz="2400" strike="noStrike" noProof="1">
                <a:latin typeface="宋体" panose="02010600030101010101" pitchFamily="2" charset="-122"/>
                <a:ea typeface="宋体" panose="02010600030101010101" pitchFamily="2" charset="-122"/>
                <a:cs typeface="宋体" panose="02010600030101010101" pitchFamily="2" charset="-122"/>
                <a:sym typeface="+mn-ea"/>
              </a:rPr>
              <a:t>年，启动广东省综合评标专家库项目。</a:t>
            </a:r>
          </a:p>
          <a:p>
            <a:pPr marL="0" indent="0" fontAlgn="base">
              <a:buNone/>
            </a:pPr>
            <a:r>
              <a:rPr lang="zh-CN" altLang="en-US" sz="2400" strike="noStrike" noProof="1">
                <a:latin typeface="宋体" panose="02010600030101010101" pitchFamily="2" charset="-122"/>
                <a:ea typeface="宋体" panose="02010600030101010101" pitchFamily="2" charset="-122"/>
                <a:cs typeface="宋体" panose="02010600030101010101" pitchFamily="2" charset="-122"/>
                <a:sym typeface="+mn-ea"/>
              </a:rPr>
              <a:t>   ·</a:t>
            </a:r>
            <a:r>
              <a:rPr lang="en-US" sz="2400" strike="noStrike" noProof="1">
                <a:latin typeface="宋体" panose="02010600030101010101" pitchFamily="2" charset="-122"/>
                <a:ea typeface="宋体" panose="02010600030101010101" pitchFamily="2" charset="-122"/>
                <a:sym typeface="+mn-ea"/>
              </a:rPr>
              <a:t>2012</a:t>
            </a:r>
            <a:r>
              <a:rPr lang="zh-CN" altLang="en-US" sz="2400" strike="noStrike" noProof="1">
                <a:latin typeface="宋体" panose="02010600030101010101" pitchFamily="2" charset="-122"/>
                <a:ea typeface="宋体" panose="02010600030101010101" pitchFamily="2" charset="-122"/>
                <a:sym typeface="+mn-ea"/>
              </a:rPr>
              <a:t>年，完成第一批专家集中征集（约</a:t>
            </a:r>
            <a:r>
              <a:rPr lang="en-US" altLang="zh-CN" sz="2400" strike="noStrike" noProof="1">
                <a:latin typeface="宋体" panose="02010600030101010101" pitchFamily="2" charset="-122"/>
                <a:ea typeface="宋体" panose="02010600030101010101" pitchFamily="2" charset="-122"/>
                <a:sym typeface="+mn-ea"/>
              </a:rPr>
              <a:t>5000</a:t>
            </a:r>
            <a:r>
              <a:rPr lang="zh-CN" altLang="en-US" sz="2400" strike="noStrike" noProof="1">
                <a:latin typeface="宋体" panose="02010600030101010101" pitchFamily="2" charset="-122"/>
                <a:ea typeface="宋体" panose="02010600030101010101" pitchFamily="2" charset="-122"/>
                <a:sym typeface="+mn-ea"/>
              </a:rPr>
              <a:t>名）。</a:t>
            </a:r>
          </a:p>
          <a:p>
            <a:pPr marL="0" indent="0" fontAlgn="base">
              <a:buNone/>
            </a:pPr>
            <a:r>
              <a:rPr lang="zh-CN" altLang="en-US" sz="2400" strike="noStrike" noProof="1">
                <a:latin typeface="宋体" panose="02010600030101010101" pitchFamily="2" charset="-122"/>
                <a:ea typeface="宋体" panose="02010600030101010101" pitchFamily="2" charset="-122"/>
                <a:sym typeface="+mn-ea"/>
              </a:rPr>
              <a:t>   </a:t>
            </a:r>
            <a:r>
              <a:rPr lang="zh-CN" altLang="en-US" sz="2400" strike="noStrike" noProof="1">
                <a:latin typeface="宋体" panose="02010600030101010101" pitchFamily="2" charset="-122"/>
                <a:ea typeface="宋体" panose="02010600030101010101" pitchFamily="2" charset="-122"/>
                <a:cs typeface="宋体" panose="02010600030101010101" pitchFamily="2" charset="-122"/>
                <a:sym typeface="+mn-ea"/>
              </a:rPr>
              <a:t>·</a:t>
            </a:r>
            <a:r>
              <a:rPr lang="en-US" sz="2400" strike="noStrike" noProof="1">
                <a:latin typeface="宋体" panose="02010600030101010101" pitchFamily="2" charset="-122"/>
                <a:ea typeface="宋体" panose="02010600030101010101" pitchFamily="2" charset="-122"/>
                <a:sym typeface="+mn-ea"/>
              </a:rPr>
              <a:t>2013</a:t>
            </a:r>
            <a:r>
              <a:rPr lang="zh-CN" altLang="en-US" sz="2400" strike="noStrike" noProof="1">
                <a:latin typeface="宋体" panose="02010600030101010101" pitchFamily="2" charset="-122"/>
                <a:ea typeface="宋体" panose="02010600030101010101" pitchFamily="2" charset="-122"/>
                <a:sym typeface="+mn-ea"/>
              </a:rPr>
              <a:t>年，开始试运行（佛山、惠州）。</a:t>
            </a:r>
          </a:p>
          <a:p>
            <a:pPr marL="0" indent="0" fontAlgn="base">
              <a:buNone/>
            </a:pPr>
            <a:r>
              <a:rPr lang="zh-CN" altLang="en-US" sz="2400" strike="noStrike" noProof="1">
                <a:latin typeface="宋体" panose="02010600030101010101" pitchFamily="2" charset="-122"/>
                <a:ea typeface="宋体" panose="02010600030101010101" pitchFamily="2" charset="-122"/>
                <a:sym typeface="+mn-ea"/>
              </a:rPr>
              <a:t>   </a:t>
            </a:r>
            <a:r>
              <a:rPr lang="zh-CN" altLang="en-US" sz="2400" strike="noStrike" noProof="1">
                <a:latin typeface="宋体" panose="02010600030101010101" pitchFamily="2" charset="-122"/>
                <a:ea typeface="宋体" panose="02010600030101010101" pitchFamily="2" charset="-122"/>
                <a:cs typeface="宋体" panose="02010600030101010101" pitchFamily="2" charset="-122"/>
                <a:sym typeface="+mn-ea"/>
              </a:rPr>
              <a:t>·</a:t>
            </a:r>
            <a:r>
              <a:rPr lang="en-US" sz="2400" strike="noStrike" noProof="1">
                <a:latin typeface="宋体" panose="02010600030101010101" pitchFamily="2" charset="-122"/>
                <a:ea typeface="宋体" panose="02010600030101010101" pitchFamily="2" charset="-122"/>
                <a:sym typeface="+mn-ea"/>
              </a:rPr>
              <a:t>2014</a:t>
            </a:r>
            <a:r>
              <a:rPr lang="zh-CN" altLang="en-US" sz="2400" strike="noStrike" noProof="1">
                <a:latin typeface="宋体" panose="02010600030101010101" pitchFamily="2" charset="-122"/>
                <a:ea typeface="宋体" panose="02010600030101010101" pitchFamily="2" charset="-122"/>
                <a:sym typeface="+mn-ea"/>
              </a:rPr>
              <a:t>年，完成第二批专家集中征集（约</a:t>
            </a:r>
            <a:r>
              <a:rPr lang="en-US" altLang="zh-CN" sz="2400" strike="noStrike" noProof="1">
                <a:latin typeface="宋体" panose="02010600030101010101" pitchFamily="2" charset="-122"/>
                <a:ea typeface="宋体" panose="02010600030101010101" pitchFamily="2" charset="-122"/>
                <a:sym typeface="+mn-ea"/>
              </a:rPr>
              <a:t>6000</a:t>
            </a:r>
            <a:r>
              <a:rPr lang="zh-CN" altLang="en-US" sz="2400" strike="noStrike" noProof="1">
                <a:latin typeface="宋体" panose="02010600030101010101" pitchFamily="2" charset="-122"/>
                <a:ea typeface="宋体" panose="02010600030101010101" pitchFamily="2" charset="-122"/>
                <a:sym typeface="+mn-ea"/>
              </a:rPr>
              <a:t>名）。</a:t>
            </a:r>
          </a:p>
          <a:p>
            <a:pPr marL="0" indent="0" fontAlgn="base">
              <a:buNone/>
            </a:pPr>
            <a:r>
              <a:rPr lang="zh-CN" altLang="en-US" sz="2400" strike="noStrike" noProof="1">
                <a:latin typeface="宋体" panose="02010600030101010101" pitchFamily="2" charset="-122"/>
                <a:ea typeface="宋体" panose="02010600030101010101" pitchFamily="2" charset="-122"/>
                <a:sym typeface="+mn-ea"/>
              </a:rPr>
              <a:t>   </a:t>
            </a:r>
            <a:r>
              <a:rPr lang="zh-CN" altLang="en-US" sz="2400" strike="noStrike" noProof="1">
                <a:latin typeface="宋体" panose="02010600030101010101" pitchFamily="2" charset="-122"/>
                <a:ea typeface="宋体" panose="02010600030101010101" pitchFamily="2" charset="-122"/>
                <a:cs typeface="宋体" panose="02010600030101010101" pitchFamily="2" charset="-122"/>
                <a:sym typeface="+mn-ea"/>
              </a:rPr>
              <a:t>·</a:t>
            </a:r>
            <a:r>
              <a:rPr lang="en-US" sz="2400" strike="noStrike" noProof="1">
                <a:latin typeface="宋体" panose="02010600030101010101" pitchFamily="2" charset="-122"/>
                <a:ea typeface="宋体" panose="02010600030101010101" pitchFamily="2" charset="-122"/>
                <a:sym typeface="+mn-ea"/>
              </a:rPr>
              <a:t>2015</a:t>
            </a:r>
            <a:r>
              <a:rPr lang="zh-CN" altLang="en-US" sz="2400" strike="noStrike" noProof="1">
                <a:latin typeface="宋体" panose="02010600030101010101" pitchFamily="2" charset="-122"/>
                <a:ea typeface="宋体" panose="02010600030101010101" pitchFamily="2" charset="-122"/>
                <a:sym typeface="+mn-ea"/>
              </a:rPr>
              <a:t>年，专家库专家征集工作转为常态化开展。专家库在各地开设网络抽取终端，正式开始运行</a:t>
            </a:r>
            <a:r>
              <a:rPr lang="zh-CN" altLang="en-US" sz="2400" strike="noStrike" noProof="1" smtClean="0">
                <a:latin typeface="宋体" panose="02010600030101010101" pitchFamily="2" charset="-122"/>
                <a:ea typeface="宋体" panose="02010600030101010101" pitchFamily="2" charset="-122"/>
                <a:sym typeface="+mn-ea"/>
              </a:rPr>
              <a:t>。</a:t>
            </a:r>
            <a:endParaRPr lang="en-US" altLang="zh-CN" sz="2400" strike="noStrike" noProof="1" smtClean="0">
              <a:latin typeface="宋体" panose="02010600030101010101" pitchFamily="2" charset="-122"/>
              <a:ea typeface="宋体" panose="02010600030101010101" pitchFamily="2" charset="-122"/>
              <a:sym typeface="+mn-ea"/>
            </a:endParaRPr>
          </a:p>
          <a:p>
            <a:pPr marL="0" indent="0">
              <a:buNone/>
            </a:pPr>
            <a:r>
              <a:rPr lang="en-US" altLang="zh-CN" sz="2400" noProof="1">
                <a:latin typeface="宋体" panose="02010600030101010101" pitchFamily="2" charset="-122"/>
                <a:ea typeface="宋体" panose="02010600030101010101" pitchFamily="2" charset="-122"/>
                <a:cs typeface="宋体" panose="02010600030101010101" pitchFamily="2" charset="-122"/>
                <a:sym typeface="+mn-ea"/>
              </a:rPr>
              <a:t> </a:t>
            </a:r>
            <a:r>
              <a:rPr lang="en-US" altLang="zh-CN" sz="2400" noProof="1" smtClean="0">
                <a:latin typeface="宋体" panose="02010600030101010101" pitchFamily="2" charset="-122"/>
                <a:ea typeface="宋体" panose="02010600030101010101" pitchFamily="2" charset="-122"/>
                <a:cs typeface="宋体" panose="02010600030101010101" pitchFamily="2" charset="-122"/>
                <a:sym typeface="+mn-ea"/>
              </a:rPr>
              <a:t>  </a:t>
            </a:r>
            <a:r>
              <a:rPr lang="zh-CN" altLang="en-US" sz="2400" noProof="1" smtClean="0">
                <a:latin typeface="宋体" panose="02010600030101010101" pitchFamily="2" charset="-122"/>
                <a:ea typeface="宋体" panose="02010600030101010101" pitchFamily="2" charset="-122"/>
                <a:cs typeface="宋体" panose="02010600030101010101" pitchFamily="2" charset="-122"/>
                <a:sym typeface="+mn-ea"/>
              </a:rPr>
              <a:t>·</a:t>
            </a:r>
            <a:r>
              <a:rPr lang="en-US" altLang="zh-CN" sz="2400" noProof="1" smtClean="0">
                <a:latin typeface="宋体" panose="02010600030101010101" pitchFamily="2" charset="-122"/>
                <a:ea typeface="宋体" panose="02010600030101010101" pitchFamily="2" charset="-122"/>
                <a:cs typeface="宋体" panose="02010600030101010101" pitchFamily="2" charset="-122"/>
                <a:sym typeface="+mn-ea"/>
              </a:rPr>
              <a:t>2015</a:t>
            </a:r>
            <a:r>
              <a:rPr lang="zh-CN" altLang="en-US" sz="2400" noProof="1" smtClean="0">
                <a:latin typeface="宋体" panose="02010600030101010101" pitchFamily="2" charset="-122"/>
                <a:ea typeface="宋体" panose="02010600030101010101" pitchFamily="2" charset="-122"/>
                <a:cs typeface="宋体" panose="02010600030101010101" pitchFamily="2" charset="-122"/>
                <a:sym typeface="+mn-ea"/>
              </a:rPr>
              <a:t>年</a:t>
            </a:r>
            <a:r>
              <a:rPr lang="en-US" altLang="zh-CN" sz="2400" noProof="1" smtClean="0">
                <a:latin typeface="宋体" panose="02010600030101010101" pitchFamily="2" charset="-122"/>
                <a:ea typeface="宋体" panose="02010600030101010101" pitchFamily="2" charset="-122"/>
                <a:cs typeface="宋体" panose="02010600030101010101" pitchFamily="2" charset="-122"/>
                <a:sym typeface="+mn-ea"/>
              </a:rPr>
              <a:t>7</a:t>
            </a:r>
            <a:r>
              <a:rPr lang="zh-CN" altLang="en-US" sz="2400" noProof="1" smtClean="0">
                <a:latin typeface="宋体" panose="02010600030101010101" pitchFamily="2" charset="-122"/>
                <a:ea typeface="宋体" panose="02010600030101010101" pitchFamily="2" charset="-122"/>
                <a:cs typeface="宋体" panose="02010600030101010101" pitchFamily="2" charset="-122"/>
                <a:sym typeface="+mn-ea"/>
              </a:rPr>
              <a:t>月，经省政府批准，省综合评标专家库整体移交省公共资源交易中心管理和维护。</a:t>
            </a:r>
            <a:endParaRPr lang="zh-CN" altLang="en-US" sz="2400" strike="noStrike" noProof="1">
              <a:latin typeface="宋体" panose="02010600030101010101" pitchFamily="2" charset="-122"/>
              <a:ea typeface="宋体" panose="02010600030101010101" pitchFamily="2" charset="-122"/>
              <a:cs typeface="宋体" panose="02010600030101010101" pitchFamily="2" charset="-122"/>
              <a:sym typeface="+mn-ea"/>
            </a:endParaRPr>
          </a:p>
          <a:p>
            <a:pPr marL="0" indent="0" fontAlgn="base">
              <a:buNone/>
            </a:pPr>
            <a:r>
              <a:rPr lang="zh-CN" altLang="en-US" sz="2800" strike="noStrike" noProof="1">
                <a:ea typeface="华文楷体"/>
              </a:rPr>
              <a:t> </a:t>
            </a:r>
          </a:p>
        </p:txBody>
      </p:sp>
    </p:spTree>
  </p:cSld>
  <p:clrMapOvr>
    <a:masterClrMapping/>
  </p:clrMapOvr>
  <p:transition>
    <p:newsfla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标题 1"/>
          <p:cNvSpPr>
            <a:spLocks noGrp="1"/>
          </p:cNvSpPr>
          <p:nvPr>
            <p:ph type="title"/>
          </p:nvPr>
        </p:nvSpPr>
        <p:spPr>
          <a:ln>
            <a:miter/>
          </a:ln>
        </p:spPr>
        <p:txBody>
          <a:bodyPr vert="horz" wrap="square" lIns="91440" tIns="45720" rIns="91440" bIns="45720" numCol="1" rtlCol="0" anchor="ctr" anchorCtr="0" compatLnSpc="1">
            <a:normAutofit fontScale="90000"/>
          </a:bodyPr>
          <a:lstStyle/>
          <a:p>
            <a:pPr marL="0" marR="0" lvl="0" indent="0" algn="l" defTabSz="914400" rtl="0" eaLnBrk="1" fontAlgn="b" latinLnBrk="0" hangingPunct="1">
              <a:spcBef>
                <a:spcPct val="0"/>
              </a:spcBef>
              <a:spcAft>
                <a:spcPts val="0"/>
              </a:spcAft>
              <a:buClrTx/>
              <a:buSzTx/>
              <a:buFontTx/>
              <a:buNone/>
              <a:defRPr/>
            </a:pPr>
            <a:r>
              <a:rPr kumimoji="0" lang="zh-CN" altLang="en-US" sz="4400" b="0" i="0" u="none" strike="noStrike" kern="1200" cap="none" spc="0" normalizeH="0" baseline="0" noProof="0" dirty="0" smtClean="0">
                <a:ln>
                  <a:noFill/>
                </a:ln>
                <a:solidFill>
                  <a:schemeClr val="tx2"/>
                </a:solidFill>
                <a:effectLst/>
                <a:uLnTx/>
                <a:uFillTx/>
                <a:latin typeface="+mj-lt"/>
                <a:ea typeface="宋体" panose="02010600030101010101" pitchFamily="2" charset="-122"/>
                <a:cs typeface="+mj-cs"/>
              </a:rPr>
              <a:t/>
            </a:r>
            <a:br>
              <a:rPr kumimoji="0" lang="zh-CN" altLang="en-US" sz="4400" b="0" i="0" u="none" strike="noStrike" kern="1200" cap="none" spc="0" normalizeH="0" baseline="0" noProof="0" dirty="0" smtClean="0">
                <a:ln>
                  <a:noFill/>
                </a:ln>
                <a:solidFill>
                  <a:schemeClr val="tx2"/>
                </a:solidFill>
                <a:effectLst/>
                <a:uLnTx/>
                <a:uFillTx/>
                <a:latin typeface="+mj-lt"/>
                <a:ea typeface="宋体" panose="02010600030101010101" pitchFamily="2" charset="-122"/>
                <a:cs typeface="+mj-cs"/>
              </a:rPr>
            </a:br>
            <a:r>
              <a:rPr lang="zh-CN" altLang="en-US" sz="3200" strike="noStrike" noProof="1">
                <a:solidFill>
                  <a:srgbClr val="0070C0"/>
                </a:solidFill>
                <a:ea typeface="宋体" panose="02010600030101010101" pitchFamily="2" charset="-122"/>
                <a:sym typeface="+mn-ea"/>
              </a:rPr>
              <a:t>广东省综合评标评审专家库（</a:t>
            </a:r>
            <a:r>
              <a:rPr lang="en-US" altLang="zh-CN" sz="3200" strike="noStrike" noProof="1">
                <a:solidFill>
                  <a:srgbClr val="0070C0"/>
                </a:solidFill>
                <a:latin typeface="Times New Roman" panose="02020603050405020304" pitchFamily="18" charset="0"/>
                <a:ea typeface="宋体" panose="02010600030101010101" pitchFamily="2" charset="-122"/>
                <a:sym typeface="+mn-ea"/>
              </a:rPr>
              <a:t>2017 -   </a:t>
            </a:r>
            <a:r>
              <a:rPr lang="zh-CN" altLang="en-US" sz="3200" strike="noStrike" noProof="1">
                <a:solidFill>
                  <a:srgbClr val="0070C0"/>
                </a:solidFill>
                <a:ea typeface="宋体" panose="02010600030101010101" pitchFamily="2" charset="-122"/>
                <a:sym typeface="+mn-ea"/>
              </a:rPr>
              <a:t>）</a:t>
            </a:r>
            <a:endParaRPr kumimoji="0" lang="zh-CN" altLang="en-US" sz="4400" b="0" i="0" u="none" strike="noStrike" kern="1200" cap="none" spc="0" normalizeH="0" baseline="0" noProof="0" dirty="0" smtClean="0">
              <a:ln>
                <a:noFill/>
              </a:ln>
              <a:solidFill>
                <a:schemeClr val="tx2"/>
              </a:solidFill>
              <a:effectLst/>
              <a:uLnTx/>
              <a:uFillTx/>
              <a:latin typeface="+mj-lt"/>
              <a:ea typeface="宋体" panose="02010600030101010101" pitchFamily="2" charset="-122"/>
              <a:cs typeface="+mj-cs"/>
            </a:endParaRPr>
          </a:p>
        </p:txBody>
      </p:sp>
      <p:sp>
        <p:nvSpPr>
          <p:cNvPr id="16386" name="内容占位符 2"/>
          <p:cNvSpPr>
            <a:spLocks noGrp="1"/>
          </p:cNvSpPr>
          <p:nvPr>
            <p:ph idx="1"/>
          </p:nvPr>
        </p:nvSpPr>
        <p:spPr/>
        <p:txBody>
          <a:bodyPr wrap="square" lIns="91440" tIns="45720" rIns="91440" bIns="45720" anchor="t"/>
          <a:lstStyle/>
          <a:p>
            <a:pPr eaLnBrk="1" hangingPunct="1">
              <a:buNone/>
            </a:pPr>
            <a:r>
              <a:rPr lang="en-US" altLang="zh-CN" sz="2000" dirty="0">
                <a:ea typeface="宋体" panose="02010600030101010101" pitchFamily="2" charset="-122"/>
              </a:rPr>
              <a:t>   </a:t>
            </a:r>
            <a:r>
              <a:rPr lang="zh-CN" altLang="en-US" sz="2400" dirty="0">
                <a:solidFill>
                  <a:srgbClr val="0070C0"/>
                </a:solidFill>
                <a:ea typeface="宋体" panose="02010600030101010101" pitchFamily="2" charset="-122"/>
              </a:rPr>
              <a:t> </a:t>
            </a:r>
            <a:r>
              <a:rPr lang="zh-CN" altLang="en-US" sz="2000" dirty="0" smtClean="0">
                <a:ea typeface="宋体" panose="02010600030101010101" pitchFamily="2" charset="-122"/>
              </a:rPr>
              <a:t>《整合建立统一的公共资源交易平台工作方案》</a:t>
            </a:r>
            <a:r>
              <a:rPr lang="zh-CN" altLang="en-US" sz="2000" dirty="0">
                <a:ea typeface="宋体" panose="02010600030101010101" pitchFamily="2" charset="-122"/>
              </a:rPr>
              <a:t>（国办发</a:t>
            </a:r>
            <a:r>
              <a:rPr lang="en-US" altLang="zh-CN" sz="2000" dirty="0">
                <a:latin typeface="Times New Roman" panose="02020603050405020304" pitchFamily="18" charset="0"/>
                <a:ea typeface="宋体" panose="02010600030101010101" pitchFamily="2" charset="-122"/>
              </a:rPr>
              <a:t>[</a:t>
            </a:r>
            <a:r>
              <a:rPr lang="en-US" altLang="zh-CN" sz="2000" dirty="0" smtClean="0">
                <a:latin typeface="Times New Roman" panose="02020603050405020304" pitchFamily="18" charset="0"/>
                <a:ea typeface="宋体" panose="02010600030101010101" pitchFamily="2" charset="-122"/>
              </a:rPr>
              <a:t>2015]63</a:t>
            </a:r>
          </a:p>
          <a:p>
            <a:pPr eaLnBrk="1" hangingPunct="1">
              <a:buNone/>
            </a:pPr>
            <a:r>
              <a:rPr lang="zh-CN" altLang="en-US" sz="2000" dirty="0" smtClean="0">
                <a:ea typeface="宋体" panose="02010600030101010101" pitchFamily="2" charset="-122"/>
              </a:rPr>
              <a:t>号</a:t>
            </a:r>
            <a:r>
              <a:rPr lang="zh-CN" altLang="en-US" sz="2000" dirty="0">
                <a:ea typeface="宋体" panose="02010600030101010101" pitchFamily="2" charset="-122"/>
              </a:rPr>
              <a:t>）：</a:t>
            </a:r>
            <a:r>
              <a:rPr lang="zh-CN" altLang="en-US" sz="2000" dirty="0">
                <a:solidFill>
                  <a:srgbClr val="FF0000"/>
                </a:solidFill>
                <a:latin typeface="方正楷体简体" charset="-122"/>
                <a:ea typeface="方正楷体简体" charset="-122"/>
              </a:rPr>
              <a:t>进一步完善公共资源评标专家和评审专家分类标准，各省级</a:t>
            </a:r>
            <a:r>
              <a:rPr lang="zh-CN" altLang="en-US" sz="2000" dirty="0" smtClean="0">
                <a:solidFill>
                  <a:srgbClr val="FF0000"/>
                </a:solidFill>
                <a:latin typeface="方正楷体简体" charset="-122"/>
                <a:ea typeface="方正楷体简体" charset="-122"/>
              </a:rPr>
              <a:t>政府</a:t>
            </a:r>
            <a:endParaRPr lang="en-US" altLang="zh-CN" sz="2000" dirty="0" smtClean="0">
              <a:solidFill>
                <a:srgbClr val="FF0000"/>
              </a:solidFill>
              <a:latin typeface="方正楷体简体" charset="-122"/>
              <a:ea typeface="方正楷体简体" charset="-122"/>
            </a:endParaRPr>
          </a:p>
          <a:p>
            <a:pPr eaLnBrk="1" hangingPunct="1">
              <a:buNone/>
            </a:pPr>
            <a:r>
              <a:rPr lang="zh-CN" altLang="en-US" sz="2000" dirty="0" smtClean="0">
                <a:solidFill>
                  <a:srgbClr val="FF0000"/>
                </a:solidFill>
                <a:latin typeface="方正楷体简体" charset="-122"/>
                <a:ea typeface="方正楷体简体" charset="-122"/>
              </a:rPr>
              <a:t>应</a:t>
            </a:r>
            <a:r>
              <a:rPr lang="zh-CN" altLang="en-US" sz="2000" dirty="0">
                <a:solidFill>
                  <a:srgbClr val="FF0000"/>
                </a:solidFill>
                <a:latin typeface="方正楷体简体" charset="-122"/>
                <a:ea typeface="方正楷体简体" charset="-122"/>
              </a:rPr>
              <a:t>按照全国统一的专业分类标准，整合本地区专家资源</a:t>
            </a:r>
            <a:r>
              <a:rPr lang="zh-CN" altLang="en-US" sz="2000" dirty="0" smtClean="0">
                <a:solidFill>
                  <a:srgbClr val="FF0000"/>
                </a:solidFill>
                <a:latin typeface="方正楷体简体" charset="-122"/>
                <a:ea typeface="方正楷体简体" charset="-122"/>
              </a:rPr>
              <a:t>。</a:t>
            </a:r>
            <a:endParaRPr lang="en-US" altLang="zh-CN" sz="2000" dirty="0" smtClean="0">
              <a:solidFill>
                <a:srgbClr val="FF0000"/>
              </a:solidFill>
              <a:latin typeface="方正楷体简体" charset="-122"/>
              <a:ea typeface="方正楷体简体" charset="-122"/>
            </a:endParaRPr>
          </a:p>
          <a:p>
            <a:pPr eaLnBrk="1" hangingPunct="1">
              <a:buNone/>
            </a:pPr>
            <a:endParaRPr lang="zh-CN" altLang="en-US" sz="2000" dirty="0">
              <a:solidFill>
                <a:srgbClr val="FF0000"/>
              </a:solidFill>
              <a:latin typeface="方正楷体简体" charset="-122"/>
              <a:ea typeface="方正楷体简体" charset="-122"/>
            </a:endParaRPr>
          </a:p>
          <a:p>
            <a:pPr eaLnBrk="1" hangingPunct="1">
              <a:buNone/>
            </a:pPr>
            <a:r>
              <a:rPr lang="zh-CN" altLang="en-US" sz="2000" dirty="0">
                <a:ea typeface="宋体" panose="02010600030101010101" pitchFamily="2" charset="-122"/>
              </a:rPr>
              <a:t>     </a:t>
            </a:r>
            <a:r>
              <a:rPr lang="zh-CN" altLang="en-US" sz="2000" dirty="0">
                <a:ea typeface="宋体" panose="02010600030101010101" pitchFamily="2" charset="-122"/>
                <a:sym typeface="Arial" panose="020B0604020202020204" pitchFamily="34" charset="0"/>
              </a:rPr>
              <a:t>《广东省整合建立统一的公共资源交易平台实施方案》（粤府</a:t>
            </a:r>
            <a:r>
              <a:rPr lang="zh-CN" altLang="en-US" sz="2000" dirty="0" smtClean="0">
                <a:ea typeface="宋体" panose="02010600030101010101" pitchFamily="2" charset="-122"/>
                <a:sym typeface="Arial" panose="020B0604020202020204" pitchFamily="34" charset="0"/>
              </a:rPr>
              <a:t>办</a:t>
            </a:r>
            <a:endParaRPr lang="en-US" altLang="zh-CN" sz="2000" dirty="0" smtClean="0">
              <a:ea typeface="宋体" panose="02010600030101010101" pitchFamily="2" charset="-122"/>
              <a:sym typeface="Arial" panose="020B0604020202020204" pitchFamily="34" charset="0"/>
            </a:endParaRPr>
          </a:p>
          <a:p>
            <a:pPr eaLnBrk="1" hangingPunct="1">
              <a:buNone/>
            </a:pPr>
            <a:r>
              <a:rPr lang="en-US" altLang="zh-CN" sz="2000" dirty="0" smtClean="0">
                <a:latin typeface="Times New Roman" panose="02020603050405020304" pitchFamily="18" charset="0"/>
                <a:ea typeface="宋体" panose="02010600030101010101" pitchFamily="2" charset="-122"/>
                <a:sym typeface="Arial" panose="020B0604020202020204" pitchFamily="34" charset="0"/>
              </a:rPr>
              <a:t>[</a:t>
            </a:r>
            <a:r>
              <a:rPr lang="en-US" altLang="zh-CN" sz="2000" dirty="0">
                <a:latin typeface="Times New Roman" panose="02020603050405020304" pitchFamily="18" charset="0"/>
                <a:ea typeface="宋体" panose="02010600030101010101" pitchFamily="2" charset="-122"/>
                <a:sym typeface="Arial" panose="020B0604020202020204" pitchFamily="34" charset="0"/>
              </a:rPr>
              <a:t>2016]7</a:t>
            </a:r>
            <a:r>
              <a:rPr lang="zh-CN" altLang="en-US" sz="2000" dirty="0">
                <a:ea typeface="宋体" panose="02010600030101010101" pitchFamily="2" charset="-122"/>
                <a:sym typeface="Arial" panose="020B0604020202020204" pitchFamily="34" charset="0"/>
              </a:rPr>
              <a:t>号）：</a:t>
            </a:r>
            <a:r>
              <a:rPr lang="zh-CN" altLang="en-US" sz="2000" dirty="0">
                <a:solidFill>
                  <a:srgbClr val="FF0000"/>
                </a:solidFill>
                <a:latin typeface="方正楷体简体" charset="-122"/>
                <a:ea typeface="方正楷体简体" charset="-122"/>
                <a:sym typeface="Arial" panose="020B0604020202020204" pitchFamily="34" charset="0"/>
              </a:rPr>
              <a:t>整合全省各地区、各行业现有专家资源，按照集中使用</a:t>
            </a:r>
            <a:r>
              <a:rPr lang="zh-CN" altLang="en-US" sz="2000" dirty="0" smtClean="0">
                <a:solidFill>
                  <a:srgbClr val="FF0000"/>
                </a:solidFill>
                <a:latin typeface="方正楷体简体" charset="-122"/>
                <a:ea typeface="方正楷体简体" charset="-122"/>
                <a:sym typeface="Arial" panose="020B0604020202020204" pitchFamily="34" charset="0"/>
              </a:rPr>
              <a:t>、</a:t>
            </a:r>
            <a:endParaRPr lang="en-US" altLang="zh-CN" sz="2000" dirty="0" smtClean="0">
              <a:solidFill>
                <a:srgbClr val="FF0000"/>
              </a:solidFill>
              <a:latin typeface="方正楷体简体" charset="-122"/>
              <a:ea typeface="方正楷体简体" charset="-122"/>
              <a:sym typeface="Arial" panose="020B0604020202020204" pitchFamily="34" charset="0"/>
            </a:endParaRPr>
          </a:p>
          <a:p>
            <a:pPr eaLnBrk="1" hangingPunct="1">
              <a:buNone/>
            </a:pPr>
            <a:r>
              <a:rPr lang="zh-CN" altLang="en-US" sz="2000" dirty="0" smtClean="0">
                <a:solidFill>
                  <a:srgbClr val="FF0000"/>
                </a:solidFill>
                <a:latin typeface="方正楷体简体" charset="-122"/>
                <a:ea typeface="方正楷体简体" charset="-122"/>
                <a:sym typeface="Arial" panose="020B0604020202020204" pitchFamily="34" charset="0"/>
              </a:rPr>
              <a:t>资源共享</a:t>
            </a:r>
            <a:r>
              <a:rPr lang="zh-CN" altLang="en-US" sz="2000" dirty="0">
                <a:solidFill>
                  <a:srgbClr val="FF0000"/>
                </a:solidFill>
                <a:latin typeface="方正楷体简体" charset="-122"/>
                <a:ea typeface="方正楷体简体" charset="-122"/>
                <a:sym typeface="Arial" panose="020B0604020202020204" pitchFamily="34" charset="0"/>
              </a:rPr>
              <a:t>的原则，整合建立广东省公共资源交易评标评审综合专家库。</a:t>
            </a:r>
            <a:endParaRPr lang="zh-CN" altLang="en-US" sz="2000" dirty="0">
              <a:solidFill>
                <a:srgbClr val="FF0000"/>
              </a:solidFill>
              <a:latin typeface="方正楷体简体" charset="-122"/>
              <a:ea typeface="方正楷体简体" charset="-122"/>
            </a:endParaRPr>
          </a:p>
          <a:p>
            <a:pPr eaLnBrk="1" hangingPunct="1">
              <a:buNone/>
            </a:pPr>
            <a:r>
              <a:rPr lang="zh-CN" altLang="en-US" sz="2000" dirty="0">
                <a:ea typeface="宋体" panose="02010600030101010101" pitchFamily="2" charset="-122"/>
              </a:rPr>
              <a:t>     </a:t>
            </a:r>
            <a:endParaRPr lang="en-US" altLang="zh-CN" sz="2000" dirty="0" smtClean="0">
              <a:ea typeface="宋体" panose="02010600030101010101" pitchFamily="2" charset="-122"/>
            </a:endParaRPr>
          </a:p>
          <a:p>
            <a:pPr eaLnBrk="1" hangingPunct="1">
              <a:buNone/>
            </a:pPr>
            <a:r>
              <a:rPr lang="en-US" altLang="zh-CN" sz="2000" dirty="0">
                <a:ea typeface="宋体" panose="02010600030101010101" pitchFamily="2" charset="-122"/>
                <a:sym typeface="华文楷体" charset="0"/>
              </a:rPr>
              <a:t> </a:t>
            </a:r>
            <a:r>
              <a:rPr lang="en-US" altLang="zh-CN" sz="2000" dirty="0" smtClean="0">
                <a:ea typeface="宋体" panose="02010600030101010101" pitchFamily="2" charset="-122"/>
                <a:sym typeface="华文楷体" charset="0"/>
              </a:rPr>
              <a:t>  </a:t>
            </a:r>
            <a:r>
              <a:rPr lang="zh-CN" altLang="en-US" sz="2000" dirty="0" smtClean="0">
                <a:ea typeface="宋体" panose="02010600030101010101" pitchFamily="2" charset="-122"/>
                <a:sym typeface="华文楷体" charset="0"/>
              </a:rPr>
              <a:t>《广东省综合评标评审专家库和评标评审专家管理暂行办法》</a:t>
            </a:r>
            <a:r>
              <a:rPr lang="zh-CN" altLang="en-US" sz="2000" dirty="0">
                <a:ea typeface="宋体" panose="02010600030101010101" pitchFamily="2" charset="-122"/>
                <a:sym typeface="华文楷体" charset="0"/>
              </a:rPr>
              <a:t>（粤</a:t>
            </a:r>
            <a:r>
              <a:rPr lang="zh-CN" altLang="en-US" sz="2000" dirty="0" smtClean="0">
                <a:ea typeface="宋体" panose="02010600030101010101" pitchFamily="2" charset="-122"/>
                <a:sym typeface="华文楷体" charset="0"/>
              </a:rPr>
              <a:t>府</a:t>
            </a:r>
            <a:endParaRPr lang="en-US" altLang="zh-CN" sz="2000" dirty="0" smtClean="0">
              <a:ea typeface="宋体" panose="02010600030101010101" pitchFamily="2" charset="-122"/>
              <a:sym typeface="华文楷体" charset="0"/>
            </a:endParaRPr>
          </a:p>
          <a:p>
            <a:pPr eaLnBrk="1" hangingPunct="1">
              <a:buNone/>
            </a:pPr>
            <a:r>
              <a:rPr lang="zh-CN" altLang="en-US" sz="2000" dirty="0" smtClean="0">
                <a:ea typeface="宋体" panose="02010600030101010101" pitchFamily="2" charset="-122"/>
                <a:sym typeface="华文楷体" charset="0"/>
              </a:rPr>
              <a:t>办</a:t>
            </a:r>
            <a:r>
              <a:rPr lang="en-US" altLang="zh-CN" sz="2000" dirty="0">
                <a:latin typeface="Times New Roman" panose="02020603050405020304" pitchFamily="18" charset="0"/>
                <a:ea typeface="宋体" panose="02010600030101010101" pitchFamily="2" charset="-122"/>
                <a:sym typeface="华文楷体" charset="0"/>
              </a:rPr>
              <a:t>[2016]128</a:t>
            </a:r>
            <a:r>
              <a:rPr lang="zh-CN" altLang="en-US" sz="2000" dirty="0">
                <a:latin typeface="Times New Roman" panose="02020603050405020304" pitchFamily="18" charset="0"/>
                <a:ea typeface="宋体" panose="02010600030101010101" pitchFamily="2" charset="-122"/>
                <a:sym typeface="华文楷体" charset="0"/>
              </a:rPr>
              <a:t>号</a:t>
            </a:r>
            <a:r>
              <a:rPr lang="zh-CN" altLang="en-US" sz="2000" dirty="0">
                <a:ea typeface="宋体" panose="02010600030101010101" pitchFamily="2" charset="-122"/>
                <a:sym typeface="华文楷体" charset="0"/>
              </a:rPr>
              <a:t>）第三条：</a:t>
            </a:r>
            <a:r>
              <a:rPr lang="zh-CN" altLang="en-US" sz="2000" dirty="0">
                <a:solidFill>
                  <a:srgbClr val="FF0000"/>
                </a:solidFill>
                <a:latin typeface="方正楷体简体" charset="-122"/>
                <a:ea typeface="方正楷体简体" charset="-122"/>
                <a:sym typeface="华文楷体" charset="0"/>
              </a:rPr>
              <a:t>广东省综合评标评审专家库为全省公共资源</a:t>
            </a:r>
            <a:r>
              <a:rPr lang="zh-CN" altLang="en-US" sz="2000" dirty="0" smtClean="0">
                <a:solidFill>
                  <a:srgbClr val="FF0000"/>
                </a:solidFill>
                <a:latin typeface="方正楷体简体" charset="-122"/>
                <a:ea typeface="方正楷体简体" charset="-122"/>
                <a:sym typeface="华文楷体" charset="0"/>
              </a:rPr>
              <a:t>交</a:t>
            </a:r>
            <a:endParaRPr lang="en-US" altLang="zh-CN" sz="2000" dirty="0" smtClean="0">
              <a:solidFill>
                <a:srgbClr val="FF0000"/>
              </a:solidFill>
              <a:latin typeface="方正楷体简体" charset="-122"/>
              <a:ea typeface="方正楷体简体" charset="-122"/>
              <a:sym typeface="华文楷体" charset="0"/>
            </a:endParaRPr>
          </a:p>
          <a:p>
            <a:pPr eaLnBrk="1" hangingPunct="1">
              <a:buNone/>
            </a:pPr>
            <a:r>
              <a:rPr lang="zh-CN" altLang="en-US" sz="2000" dirty="0" smtClean="0">
                <a:solidFill>
                  <a:srgbClr val="FF0000"/>
                </a:solidFill>
                <a:latin typeface="方正楷体简体" charset="-122"/>
                <a:ea typeface="方正楷体简体" charset="-122"/>
                <a:sym typeface="华文楷体" charset="0"/>
              </a:rPr>
              <a:t>易</a:t>
            </a:r>
            <a:r>
              <a:rPr lang="zh-CN" altLang="en-US" sz="2000" dirty="0">
                <a:solidFill>
                  <a:srgbClr val="FF0000"/>
                </a:solidFill>
                <a:latin typeface="方正楷体简体" charset="-122"/>
                <a:ea typeface="方正楷体简体" charset="-122"/>
                <a:sym typeface="华文楷体" charset="0"/>
              </a:rPr>
              <a:t>活动提供相关评标评审专家。各单位或组织在公共资源交易之外的</a:t>
            </a:r>
            <a:r>
              <a:rPr lang="zh-CN" altLang="en-US" sz="2000" dirty="0" smtClean="0">
                <a:solidFill>
                  <a:srgbClr val="FF0000"/>
                </a:solidFill>
                <a:latin typeface="方正楷体简体" charset="-122"/>
                <a:ea typeface="方正楷体简体" charset="-122"/>
                <a:sym typeface="华文楷体" charset="0"/>
              </a:rPr>
              <a:t>活</a:t>
            </a:r>
            <a:endParaRPr lang="en-US" altLang="zh-CN" sz="2000" dirty="0" smtClean="0">
              <a:solidFill>
                <a:srgbClr val="FF0000"/>
              </a:solidFill>
              <a:latin typeface="方正楷体简体" charset="-122"/>
              <a:ea typeface="方正楷体简体" charset="-122"/>
              <a:sym typeface="华文楷体" charset="0"/>
            </a:endParaRPr>
          </a:p>
          <a:p>
            <a:pPr eaLnBrk="1" hangingPunct="1">
              <a:buNone/>
            </a:pPr>
            <a:r>
              <a:rPr lang="zh-CN" altLang="en-US" sz="2000" dirty="0" smtClean="0">
                <a:solidFill>
                  <a:srgbClr val="FF0000"/>
                </a:solidFill>
                <a:latin typeface="方正楷体简体" charset="-122"/>
                <a:ea typeface="方正楷体简体" charset="-122"/>
                <a:sym typeface="华文楷体" charset="0"/>
              </a:rPr>
              <a:t>动</a:t>
            </a:r>
            <a:r>
              <a:rPr lang="zh-CN" altLang="en-US" sz="2000" dirty="0">
                <a:solidFill>
                  <a:srgbClr val="FF0000"/>
                </a:solidFill>
                <a:latin typeface="方正楷体简体" charset="-122"/>
                <a:ea typeface="方正楷体简体" charset="-122"/>
                <a:sym typeface="华文楷体" charset="0"/>
              </a:rPr>
              <a:t>，也可在省专家库申请使用评标评审专家。</a:t>
            </a:r>
            <a:endParaRPr lang="zh-CN" altLang="en-US" sz="2000" dirty="0">
              <a:solidFill>
                <a:srgbClr val="FF0000"/>
              </a:solidFill>
              <a:latin typeface="方正楷体简体" charset="-122"/>
              <a:ea typeface="方正楷体简体" charset="-122"/>
            </a:endParaRPr>
          </a:p>
          <a:p>
            <a:pPr eaLnBrk="1" hangingPunct="1">
              <a:buNone/>
            </a:pPr>
            <a:r>
              <a:rPr lang="zh-CN" altLang="en-US" sz="2000" dirty="0">
                <a:solidFill>
                  <a:srgbClr val="FF0000"/>
                </a:solidFill>
                <a:latin typeface="方正楷体简体" charset="-122"/>
                <a:ea typeface="方正楷体简体" charset="-122"/>
              </a:rPr>
              <a:t>              </a:t>
            </a:r>
            <a:endParaRPr lang="zh-CN" altLang="en-US" sz="2000" dirty="0">
              <a:latin typeface="宋体" panose="02010600030101010101" pitchFamily="2" charset="-122"/>
              <a:ea typeface="宋体" panose="02010600030101010101" pitchFamily="2" charset="-122"/>
            </a:endParaRPr>
          </a:p>
        </p:txBody>
      </p:sp>
    </p:spTree>
  </p:cSld>
  <p:clrMapOvr>
    <a:masterClrMapping/>
  </p:clrMapOvr>
  <p:transition>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p:txBody>
          <a:bodyPr/>
          <a:lstStyle/>
          <a:p>
            <a:pPr marL="0" indent="0">
              <a:buNone/>
            </a:pPr>
            <a:r>
              <a:rPr lang="zh-CN" altLang="en-US" sz="2800" dirty="0" smtClean="0">
                <a:solidFill>
                  <a:srgbClr val="0070C0"/>
                </a:solidFill>
                <a:latin typeface="宋体" panose="02010600030101010101" pitchFamily="2" charset="-122"/>
                <a:ea typeface="宋体" panose="02010600030101010101" pitchFamily="2" charset="-122"/>
              </a:rPr>
              <a:t>全省专家资源整合</a:t>
            </a:r>
            <a:r>
              <a:rPr lang="zh-CN" altLang="en-US" sz="2800" dirty="0">
                <a:solidFill>
                  <a:srgbClr val="0070C0"/>
                </a:solidFill>
                <a:latin typeface="宋体" panose="02010600030101010101" pitchFamily="2" charset="-122"/>
                <a:ea typeface="宋体" panose="02010600030101010101" pitchFamily="2" charset="-122"/>
              </a:rPr>
              <a:t>情况</a:t>
            </a:r>
            <a:r>
              <a:rPr lang="zh-CN" altLang="en-US" sz="2800" dirty="0" smtClean="0">
                <a:solidFill>
                  <a:srgbClr val="0070C0"/>
                </a:solidFill>
                <a:latin typeface="宋体" panose="02010600030101010101" pitchFamily="2" charset="-122"/>
                <a:ea typeface="宋体" panose="02010600030101010101" pitchFamily="2" charset="-122"/>
              </a:rPr>
              <a:t>：</a:t>
            </a:r>
            <a:endParaRPr lang="en-US" altLang="zh-CN" sz="2800" dirty="0" smtClean="0">
              <a:solidFill>
                <a:srgbClr val="0070C0"/>
              </a:solidFill>
              <a:latin typeface="宋体" panose="02010600030101010101" pitchFamily="2" charset="-122"/>
              <a:ea typeface="宋体" panose="02010600030101010101" pitchFamily="2" charset="-122"/>
            </a:endParaRPr>
          </a:p>
          <a:p>
            <a:pPr marL="0" indent="0">
              <a:buNone/>
            </a:pPr>
            <a:r>
              <a:rPr lang="zh-CN" altLang="en-US" sz="2400" noProof="1" smtClean="0">
                <a:latin typeface="宋体" panose="02010600030101010101" pitchFamily="2" charset="-122"/>
                <a:ea typeface="宋体" panose="02010600030101010101" pitchFamily="2" charset="-122"/>
                <a:cs typeface="宋体" panose="02010600030101010101" pitchFamily="2" charset="-122"/>
                <a:sym typeface="+mn-ea"/>
              </a:rPr>
              <a:t>   ·</a:t>
            </a:r>
            <a:r>
              <a:rPr lang="en-US" altLang="zh-CN" sz="2400" noProof="1" smtClean="0">
                <a:latin typeface="宋体" panose="02010600030101010101" pitchFamily="2" charset="-122"/>
                <a:ea typeface="宋体" panose="02010600030101010101" pitchFamily="2" charset="-122"/>
                <a:cs typeface="宋体" panose="02010600030101010101" pitchFamily="2" charset="-122"/>
                <a:sym typeface="+mn-ea"/>
              </a:rPr>
              <a:t>2016</a:t>
            </a:r>
            <a:r>
              <a:rPr lang="zh-CN" altLang="en-US" sz="2400" noProof="1" smtClean="0">
                <a:latin typeface="宋体" panose="02010600030101010101" pitchFamily="2" charset="-122"/>
                <a:ea typeface="宋体" panose="02010600030101010101" pitchFamily="2" charset="-122"/>
                <a:cs typeface="宋体" panose="02010600030101010101" pitchFamily="2" charset="-122"/>
                <a:sym typeface="+mn-ea"/>
              </a:rPr>
              <a:t>年，我省在肇庆、汕头、惠州、珠海、清远、云浮、江门和梅州等</a:t>
            </a:r>
            <a:r>
              <a:rPr lang="en-US" altLang="zh-CN" sz="2400" noProof="1" smtClean="0">
                <a:latin typeface="宋体" panose="02010600030101010101" pitchFamily="2" charset="-122"/>
                <a:ea typeface="宋体" panose="02010600030101010101" pitchFamily="2" charset="-122"/>
                <a:cs typeface="宋体" panose="02010600030101010101" pitchFamily="2" charset="-122"/>
                <a:sym typeface="+mn-ea"/>
              </a:rPr>
              <a:t>8</a:t>
            </a:r>
            <a:r>
              <a:rPr lang="zh-CN" altLang="en-US" sz="2400" noProof="1" smtClean="0">
                <a:latin typeface="宋体" panose="02010600030101010101" pitchFamily="2" charset="-122"/>
                <a:ea typeface="宋体" panose="02010600030101010101" pitchFamily="2" charset="-122"/>
                <a:cs typeface="宋体" panose="02010600030101010101" pitchFamily="2" charset="-122"/>
                <a:sym typeface="+mn-ea"/>
              </a:rPr>
              <a:t>个地市开展了专家资源整合工作。</a:t>
            </a:r>
            <a:endParaRPr lang="en-US" altLang="zh-CN" sz="2400" noProof="1" smtClean="0">
              <a:latin typeface="宋体" panose="02010600030101010101" pitchFamily="2" charset="-122"/>
              <a:ea typeface="宋体" panose="02010600030101010101" pitchFamily="2" charset="-122"/>
              <a:cs typeface="宋体" panose="02010600030101010101" pitchFamily="2" charset="-122"/>
              <a:sym typeface="+mn-ea"/>
            </a:endParaRPr>
          </a:p>
          <a:p>
            <a:pPr marL="0" indent="0">
              <a:buNone/>
            </a:pPr>
            <a:r>
              <a:rPr lang="zh-CN" altLang="en-US" sz="2400" noProof="1" smtClean="0">
                <a:latin typeface="宋体" panose="02010600030101010101" pitchFamily="2" charset="-122"/>
                <a:ea typeface="宋体" panose="02010600030101010101" pitchFamily="2" charset="-122"/>
                <a:cs typeface="宋体" panose="02010600030101010101" pitchFamily="2" charset="-122"/>
                <a:sym typeface="+mn-ea"/>
              </a:rPr>
              <a:t>   ·</a:t>
            </a:r>
            <a:r>
              <a:rPr lang="en-US" altLang="zh-CN" sz="2400" noProof="1" smtClean="0">
                <a:latin typeface="宋体" panose="02010600030101010101" pitchFamily="2" charset="-122"/>
                <a:ea typeface="宋体" panose="02010600030101010101" pitchFamily="2" charset="-122"/>
                <a:cs typeface="宋体" panose="02010600030101010101" pitchFamily="2" charset="-122"/>
                <a:sym typeface="+mn-ea"/>
              </a:rPr>
              <a:t>2017</a:t>
            </a:r>
            <a:r>
              <a:rPr lang="zh-CN" altLang="en-US" sz="2400" noProof="1" smtClean="0">
                <a:latin typeface="宋体" panose="02010600030101010101" pitchFamily="2" charset="-122"/>
                <a:ea typeface="宋体" panose="02010600030101010101" pitchFamily="2" charset="-122"/>
                <a:cs typeface="宋体" panose="02010600030101010101" pitchFamily="2" charset="-122"/>
                <a:sym typeface="+mn-ea"/>
              </a:rPr>
              <a:t>年</a:t>
            </a:r>
            <a:r>
              <a:rPr lang="en-US" altLang="zh-CN" sz="2400" noProof="1" smtClean="0">
                <a:latin typeface="宋体" panose="02010600030101010101" pitchFamily="2" charset="-122"/>
                <a:ea typeface="宋体" panose="02010600030101010101" pitchFamily="2" charset="-122"/>
                <a:cs typeface="宋体" panose="02010600030101010101" pitchFamily="2" charset="-122"/>
                <a:sym typeface="+mn-ea"/>
              </a:rPr>
              <a:t>2</a:t>
            </a:r>
            <a:r>
              <a:rPr lang="zh-CN" altLang="en-US" sz="2400" noProof="1" smtClean="0">
                <a:latin typeface="宋体" panose="02010600030101010101" pitchFamily="2" charset="-122"/>
                <a:ea typeface="宋体" panose="02010600030101010101" pitchFamily="2" charset="-122"/>
                <a:cs typeface="宋体" panose="02010600030101010101" pitchFamily="2" charset="-122"/>
                <a:sym typeface="+mn-ea"/>
              </a:rPr>
              <a:t>月</a:t>
            </a:r>
            <a:r>
              <a:rPr lang="en-US" altLang="zh-CN" sz="2400" noProof="1" smtClean="0">
                <a:latin typeface="宋体" panose="02010600030101010101" pitchFamily="2" charset="-122"/>
                <a:ea typeface="宋体" panose="02010600030101010101" pitchFamily="2" charset="-122"/>
                <a:cs typeface="宋体" panose="02010600030101010101" pitchFamily="2" charset="-122"/>
                <a:sym typeface="+mn-ea"/>
              </a:rPr>
              <a:t>《</a:t>
            </a:r>
            <a:r>
              <a:rPr lang="zh-CN" altLang="zh-CN" sz="2400" dirty="0" smtClean="0">
                <a:latin typeface="宋体" panose="02010600030101010101" pitchFamily="2" charset="-122"/>
                <a:ea typeface="宋体" panose="02010600030101010101" pitchFamily="2" charset="-122"/>
              </a:rPr>
              <a:t>关于</a:t>
            </a:r>
            <a:r>
              <a:rPr lang="zh-CN" altLang="zh-CN" sz="2400" dirty="0">
                <a:latin typeface="宋体" panose="02010600030101010101" pitchFamily="2" charset="-122"/>
                <a:ea typeface="宋体" panose="02010600030101010101" pitchFamily="2" charset="-122"/>
              </a:rPr>
              <a:t>开展全省公共资源交易专家</a:t>
            </a:r>
            <a:r>
              <a:rPr lang="zh-CN" altLang="zh-CN" sz="2400" dirty="0" smtClean="0">
                <a:latin typeface="宋体" panose="02010600030101010101" pitchFamily="2" charset="-122"/>
                <a:ea typeface="宋体" panose="02010600030101010101" pitchFamily="2" charset="-122"/>
              </a:rPr>
              <a:t>资源整合</a:t>
            </a:r>
            <a:r>
              <a:rPr lang="zh-CN" altLang="zh-CN" sz="2400" dirty="0">
                <a:latin typeface="宋体" panose="02010600030101010101" pitchFamily="2" charset="-122"/>
                <a:ea typeface="宋体" panose="02010600030101010101" pitchFamily="2" charset="-122"/>
              </a:rPr>
              <a:t>工作的</a:t>
            </a:r>
            <a:r>
              <a:rPr lang="zh-CN" altLang="zh-CN" sz="2400" dirty="0" smtClean="0">
                <a:latin typeface="宋体" panose="02010600030101010101" pitchFamily="2" charset="-122"/>
                <a:ea typeface="宋体" panose="02010600030101010101" pitchFamily="2" charset="-122"/>
              </a:rPr>
              <a:t>通知</a:t>
            </a:r>
            <a:r>
              <a:rPr lang="en-US" altLang="zh-CN" sz="2400" dirty="0" smtClean="0">
                <a:latin typeface="宋体" panose="02010600030101010101" pitchFamily="2" charset="-122"/>
                <a:ea typeface="宋体" panose="02010600030101010101" pitchFamily="2" charset="-122"/>
              </a:rPr>
              <a:t>》</a:t>
            </a:r>
            <a:r>
              <a:rPr lang="zh-CN" altLang="en-US" sz="2400" dirty="0" smtClean="0">
                <a:latin typeface="宋体" panose="02010600030101010101" pitchFamily="2" charset="-122"/>
                <a:ea typeface="宋体" panose="02010600030101010101" pitchFamily="2" charset="-122"/>
              </a:rPr>
              <a:t>（粤公资交</a:t>
            </a:r>
            <a:r>
              <a:rPr lang="en-US" altLang="zh-CN" sz="2400" dirty="0" smtClean="0">
                <a:latin typeface="宋体" panose="02010600030101010101" pitchFamily="2" charset="-122"/>
                <a:ea typeface="宋体" panose="02010600030101010101" pitchFamily="2" charset="-122"/>
              </a:rPr>
              <a:t>[2017]52</a:t>
            </a:r>
            <a:r>
              <a:rPr lang="zh-CN" altLang="en-US" sz="2400" dirty="0" smtClean="0">
                <a:latin typeface="宋体" panose="02010600030101010101" pitchFamily="2" charset="-122"/>
                <a:ea typeface="宋体" panose="02010600030101010101" pitchFamily="2" charset="-122"/>
              </a:rPr>
              <a:t>号）。</a:t>
            </a:r>
            <a:r>
              <a:rPr lang="zh-CN" altLang="zh-CN" sz="2400" dirty="0">
                <a:latin typeface="宋体" panose="02010600030101010101" pitchFamily="2" charset="-122"/>
                <a:ea typeface="宋体" panose="02010600030101010101" pitchFamily="2" charset="-122"/>
              </a:rPr>
              <a:t>截至今年</a:t>
            </a:r>
            <a:r>
              <a:rPr lang="en-US" altLang="zh-CN" sz="2400" dirty="0" smtClean="0">
                <a:latin typeface="宋体" panose="02010600030101010101" pitchFamily="2" charset="-122"/>
                <a:ea typeface="宋体" panose="02010600030101010101" pitchFamily="2" charset="-122"/>
              </a:rPr>
              <a:t>11</a:t>
            </a:r>
            <a:r>
              <a:rPr lang="zh-CN" altLang="zh-CN" sz="2400" dirty="0" smtClean="0">
                <a:latin typeface="宋体" panose="02010600030101010101" pitchFamily="2" charset="-122"/>
                <a:ea typeface="宋体" panose="02010600030101010101" pitchFamily="2" charset="-122"/>
              </a:rPr>
              <a:t>月</a:t>
            </a:r>
            <a:r>
              <a:rPr lang="zh-CN" altLang="zh-CN" sz="2400" dirty="0">
                <a:latin typeface="宋体" panose="02010600030101010101" pitchFamily="2" charset="-122"/>
                <a:ea typeface="宋体" panose="02010600030101010101" pitchFamily="2" charset="-122"/>
              </a:rPr>
              <a:t>，省综合评标评审专家库（以下简称省综合库）累计收到全省</a:t>
            </a:r>
            <a:r>
              <a:rPr lang="en-US" altLang="zh-CN" sz="2400" dirty="0">
                <a:latin typeface="宋体" panose="02010600030101010101" pitchFamily="2" charset="-122"/>
                <a:ea typeface="宋体" panose="02010600030101010101" pitchFamily="2" charset="-122"/>
              </a:rPr>
              <a:t>19</a:t>
            </a:r>
            <a:r>
              <a:rPr lang="zh-CN" altLang="zh-CN" sz="2400" dirty="0">
                <a:latin typeface="宋体" panose="02010600030101010101" pitchFamily="2" charset="-122"/>
                <a:ea typeface="宋体" panose="02010600030101010101" pitchFamily="2" charset="-122"/>
              </a:rPr>
              <a:t>个地区和水利、交通行业报送的整合专家人数</a:t>
            </a:r>
            <a:r>
              <a:rPr lang="en-US" altLang="zh-CN" sz="2400" dirty="0" smtClean="0">
                <a:latin typeface="宋体" panose="02010600030101010101" pitchFamily="2" charset="-122"/>
                <a:ea typeface="宋体" panose="02010600030101010101" pitchFamily="2" charset="-122"/>
              </a:rPr>
              <a:t>19557</a:t>
            </a:r>
            <a:r>
              <a:rPr lang="zh-CN" altLang="zh-CN" sz="2400" dirty="0" smtClean="0">
                <a:latin typeface="宋体" panose="02010600030101010101" pitchFamily="2" charset="-122"/>
                <a:ea typeface="宋体" panose="02010600030101010101" pitchFamily="2" charset="-122"/>
              </a:rPr>
              <a:t>人</a:t>
            </a:r>
            <a:r>
              <a:rPr lang="zh-CN" altLang="en-US" sz="2400" dirty="0" smtClean="0">
                <a:latin typeface="宋体" panose="02010600030101010101" pitchFamily="2" charset="-122"/>
                <a:ea typeface="宋体" panose="02010600030101010101" pitchFamily="2" charset="-122"/>
              </a:rPr>
              <a:t>。</a:t>
            </a:r>
            <a:endParaRPr lang="en-US" altLang="zh-CN" sz="2400" dirty="0" smtClean="0">
              <a:latin typeface="宋体" panose="02010600030101010101" pitchFamily="2" charset="-122"/>
              <a:ea typeface="宋体" panose="02010600030101010101" pitchFamily="2" charset="-122"/>
            </a:endParaRPr>
          </a:p>
          <a:p>
            <a:pPr marL="0" indent="0">
              <a:buNone/>
            </a:pPr>
            <a:endParaRPr lang="en-US" altLang="zh-CN" sz="2400" dirty="0" smtClean="0">
              <a:latin typeface="宋体" panose="02010600030101010101" pitchFamily="2" charset="-122"/>
              <a:ea typeface="宋体" panose="02010600030101010101" pitchFamily="2" charset="-122"/>
            </a:endParaRPr>
          </a:p>
          <a:p>
            <a:pPr marL="0" indent="0">
              <a:buNone/>
            </a:pPr>
            <a:r>
              <a:rPr lang="en-US" altLang="zh-CN" sz="2400" dirty="0" smtClean="0">
                <a:latin typeface="宋体" panose="02010600030101010101" pitchFamily="2" charset="-122"/>
                <a:ea typeface="宋体" panose="02010600030101010101" pitchFamily="2" charset="-122"/>
              </a:rPr>
              <a:t>    </a:t>
            </a:r>
            <a:r>
              <a:rPr lang="zh-CN" altLang="en-US" sz="2400" dirty="0" smtClean="0">
                <a:solidFill>
                  <a:srgbClr val="FF0000"/>
                </a:solidFill>
                <a:latin typeface="宋体" panose="02010600030101010101" pitchFamily="2" charset="-122"/>
                <a:ea typeface="宋体" panose="02010600030101010101" pitchFamily="2" charset="-122"/>
              </a:rPr>
              <a:t>欢迎</a:t>
            </a:r>
            <a:r>
              <a:rPr lang="zh-CN" altLang="en-US" sz="2400" dirty="0">
                <a:solidFill>
                  <a:srgbClr val="FF0000"/>
                </a:solidFill>
                <a:latin typeface="宋体" panose="02010600030101010101" pitchFamily="2" charset="-122"/>
                <a:ea typeface="宋体" panose="02010600030101010101" pitchFamily="2" charset="-122"/>
              </a:rPr>
              <a:t>未入库</a:t>
            </a:r>
            <a:r>
              <a:rPr lang="zh-CN" altLang="en-US" sz="2400" dirty="0" smtClean="0">
                <a:solidFill>
                  <a:srgbClr val="FF0000"/>
                </a:solidFill>
                <a:latin typeface="宋体" panose="02010600030101010101" pitchFamily="2" charset="-122"/>
                <a:ea typeface="宋体" panose="02010600030101010101" pitchFamily="2" charset="-122"/>
              </a:rPr>
              <a:t>专家继续登陆省综合评标评审专家库注册成为省库专家！</a:t>
            </a:r>
            <a:endParaRPr lang="zh-CN" altLang="zh-CN" sz="2400" dirty="0">
              <a:solidFill>
                <a:srgbClr val="FF0000"/>
              </a:solidFill>
              <a:latin typeface="宋体" panose="02010600030101010101" pitchFamily="2" charset="-122"/>
              <a:ea typeface="宋体" panose="02010600030101010101" pitchFamily="2" charset="-122"/>
            </a:endParaRPr>
          </a:p>
          <a:p>
            <a:pPr marL="0" indent="0">
              <a:buNone/>
            </a:pPr>
            <a:endParaRPr lang="zh-CN" altLang="en-US" sz="2000" dirty="0">
              <a:solidFill>
                <a:srgbClr val="00B0F0"/>
              </a:solidFill>
              <a:latin typeface="宋体" panose="02010600030101010101" pitchFamily="2" charset="-122"/>
              <a:ea typeface="宋体" panose="02010600030101010101" pitchFamily="2" charset="-122"/>
            </a:endParaRPr>
          </a:p>
        </p:txBody>
      </p:sp>
    </p:spTree>
    <p:extLst>
      <p:ext uri="{BB962C8B-B14F-4D97-AF65-F5344CB8AC3E}">
        <p14:creationId xmlns:p14="http://schemas.microsoft.com/office/powerpoint/2010/main" val="867362891"/>
      </p:ext>
    </p:extLst>
  </p:cSld>
  <p:clrMapOvr>
    <a:masterClrMapping/>
  </p:clrMapOvr>
  <p:transition>
    <p:newsfla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标题 1"/>
          <p:cNvSpPr>
            <a:spLocks noGrp="1"/>
          </p:cNvSpPr>
          <p:nvPr>
            <p:ph type="title"/>
          </p:nvPr>
        </p:nvSpPr>
        <p:spPr>
          <a:ln>
            <a:miter/>
          </a:ln>
        </p:spPr>
        <p:txBody>
          <a:bodyPr vert="horz" wrap="square" lIns="91440" tIns="45720" rIns="91440" bIns="45720" numCol="1" rtlCol="0" anchor="ctr" anchorCtr="0" compatLnSpc="1">
            <a:normAutofit fontScale="90000"/>
          </a:bodyPr>
          <a:lstStyle/>
          <a:p>
            <a:pPr marL="0" marR="0" lvl="0" indent="0" algn="l" defTabSz="914400" rtl="0" eaLnBrk="1" fontAlgn="b" latinLnBrk="0" hangingPunct="1">
              <a:spcBef>
                <a:spcPct val="0"/>
              </a:spcBef>
              <a:spcAft>
                <a:spcPts val="0"/>
              </a:spcAft>
              <a:buClrTx/>
              <a:buSzTx/>
              <a:buFontTx/>
              <a:buNone/>
              <a:defRPr/>
            </a:pPr>
            <a:r>
              <a:rPr kumimoji="0" lang="zh-CN" altLang="en-US" sz="4400" b="0" i="0" u="none" strike="noStrike" kern="1200" cap="none" spc="0" normalizeH="0" baseline="0" noProof="0" dirty="0" smtClean="0">
                <a:ln>
                  <a:noFill/>
                </a:ln>
                <a:solidFill>
                  <a:schemeClr val="tx2"/>
                </a:solidFill>
                <a:effectLst/>
                <a:uLnTx/>
                <a:uFillTx/>
                <a:latin typeface="+mj-lt"/>
                <a:ea typeface="宋体" panose="02010600030101010101" pitchFamily="2" charset="-122"/>
                <a:cs typeface="+mj-cs"/>
              </a:rPr>
              <a:t/>
            </a:r>
            <a:br>
              <a:rPr kumimoji="0" lang="zh-CN" altLang="en-US" sz="4400" b="0" i="0" u="none" strike="noStrike" kern="1200" cap="none" spc="0" normalizeH="0" baseline="0" noProof="0" dirty="0" smtClean="0">
                <a:ln>
                  <a:noFill/>
                </a:ln>
                <a:solidFill>
                  <a:schemeClr val="tx2"/>
                </a:solidFill>
                <a:effectLst/>
                <a:uLnTx/>
                <a:uFillTx/>
                <a:latin typeface="+mj-lt"/>
                <a:ea typeface="宋体" panose="02010600030101010101" pitchFamily="2" charset="-122"/>
                <a:cs typeface="+mj-cs"/>
              </a:rPr>
            </a:br>
            <a:r>
              <a:rPr lang="zh-CN" altLang="en-US" sz="3200" strike="noStrike" noProof="1">
                <a:solidFill>
                  <a:srgbClr val="0070C0"/>
                </a:solidFill>
                <a:ea typeface="宋体" panose="02010600030101010101" pitchFamily="2" charset="-122"/>
                <a:sym typeface="+mn-ea"/>
              </a:rPr>
              <a:t>专家库业务范围</a:t>
            </a:r>
            <a:endParaRPr kumimoji="0" lang="zh-CN" altLang="en-US" sz="4400" b="0" i="0" u="none" strike="noStrike" kern="1200" cap="none" spc="0" normalizeH="0" baseline="0" noProof="0" dirty="0" smtClean="0">
              <a:ln>
                <a:noFill/>
              </a:ln>
              <a:solidFill>
                <a:schemeClr val="tx2"/>
              </a:solidFill>
              <a:effectLst/>
              <a:uLnTx/>
              <a:uFillTx/>
              <a:latin typeface="+mj-lt"/>
              <a:ea typeface="宋体" panose="02010600030101010101" pitchFamily="2" charset="-122"/>
              <a:cs typeface="+mj-cs"/>
            </a:endParaRPr>
          </a:p>
        </p:txBody>
      </p:sp>
      <p:sp>
        <p:nvSpPr>
          <p:cNvPr id="17410" name="内容占位符 2"/>
          <p:cNvSpPr>
            <a:spLocks noGrp="1"/>
          </p:cNvSpPr>
          <p:nvPr>
            <p:ph idx="1"/>
          </p:nvPr>
        </p:nvSpPr>
        <p:spPr/>
        <p:txBody>
          <a:bodyPr wrap="square" lIns="91440" tIns="45720" rIns="91440" bIns="45720" anchor="t"/>
          <a:lstStyle/>
          <a:p>
            <a:pPr eaLnBrk="1" hangingPunct="1">
              <a:buNone/>
            </a:pPr>
            <a:r>
              <a:rPr lang="en-US" altLang="zh-CN" sz="2000" dirty="0">
                <a:ea typeface="宋体" panose="02010600030101010101" pitchFamily="2" charset="-122"/>
              </a:rPr>
              <a:t>   </a:t>
            </a:r>
            <a:r>
              <a:rPr lang="zh-CN" altLang="en-US" sz="2400" dirty="0">
                <a:ea typeface="宋体" panose="02010600030101010101" pitchFamily="2" charset="-122"/>
              </a:rPr>
              <a:t>     </a:t>
            </a:r>
          </a:p>
          <a:p>
            <a:pPr eaLnBrk="1" hangingPunct="1">
              <a:buNone/>
            </a:pPr>
            <a:r>
              <a:rPr lang="zh-CN" altLang="en-US" sz="2000" dirty="0">
                <a:ea typeface="宋体" panose="02010600030101010101" pitchFamily="2" charset="-122"/>
              </a:rPr>
              <a:t>     </a:t>
            </a:r>
            <a:r>
              <a:rPr lang="zh-CN" altLang="en-US" sz="2000" dirty="0">
                <a:ea typeface="宋体" panose="02010600030101010101" pitchFamily="2" charset="-122"/>
                <a:sym typeface="华文楷体" charset="0"/>
              </a:rPr>
              <a:t>《广东省综合评标评审专家库和评标评审专家管理暂行办法》（粤</a:t>
            </a:r>
          </a:p>
          <a:p>
            <a:pPr eaLnBrk="1" hangingPunct="1">
              <a:buNone/>
            </a:pPr>
            <a:r>
              <a:rPr lang="zh-CN" altLang="en-US" sz="2000" dirty="0" smtClean="0">
                <a:ea typeface="宋体" panose="02010600030101010101" pitchFamily="2" charset="-122"/>
                <a:sym typeface="华文楷体" charset="0"/>
              </a:rPr>
              <a:t>府办</a:t>
            </a:r>
            <a:r>
              <a:rPr lang="en-US" altLang="zh-CN" sz="2000" dirty="0">
                <a:latin typeface="Times New Roman" panose="02020603050405020304" pitchFamily="18" charset="0"/>
                <a:ea typeface="宋体" panose="02010600030101010101" pitchFamily="2" charset="-122"/>
                <a:sym typeface="华文楷体" charset="0"/>
              </a:rPr>
              <a:t>[2016]128</a:t>
            </a:r>
            <a:r>
              <a:rPr lang="zh-CN" altLang="en-US" sz="2000" dirty="0">
                <a:latin typeface="Times New Roman" panose="02020603050405020304" pitchFamily="18" charset="0"/>
                <a:ea typeface="宋体" panose="02010600030101010101" pitchFamily="2" charset="-122"/>
                <a:sym typeface="华文楷体" charset="0"/>
              </a:rPr>
              <a:t>号</a:t>
            </a:r>
            <a:r>
              <a:rPr lang="zh-CN" altLang="en-US" sz="2000" dirty="0">
                <a:ea typeface="宋体" panose="02010600030101010101" pitchFamily="2" charset="-122"/>
                <a:sym typeface="华文楷体" charset="0"/>
              </a:rPr>
              <a:t>）第十条：</a:t>
            </a:r>
            <a:r>
              <a:rPr lang="zh-CN" altLang="en-US" sz="2000" dirty="0">
                <a:solidFill>
                  <a:srgbClr val="FF0000"/>
                </a:solidFill>
                <a:latin typeface="方正楷体简体" charset="-122"/>
                <a:ea typeface="方正楷体简体" charset="-122"/>
                <a:sym typeface="华文楷体" charset="0"/>
              </a:rPr>
              <a:t>全省范围内纳入公共资源交易目录内管理的</a:t>
            </a:r>
          </a:p>
          <a:p>
            <a:pPr eaLnBrk="1" hangingPunct="1">
              <a:buNone/>
            </a:pPr>
            <a:r>
              <a:rPr lang="zh-CN" altLang="en-US" sz="2000" dirty="0" smtClean="0">
                <a:solidFill>
                  <a:srgbClr val="FF0000"/>
                </a:solidFill>
                <a:latin typeface="方正楷体简体" charset="-122"/>
                <a:ea typeface="方正楷体简体" charset="-122"/>
                <a:sym typeface="华文楷体" charset="0"/>
              </a:rPr>
              <a:t>交易</a:t>
            </a:r>
            <a:r>
              <a:rPr lang="zh-CN" altLang="en-US" sz="2000" dirty="0">
                <a:solidFill>
                  <a:srgbClr val="FF0000"/>
                </a:solidFill>
                <a:latin typeface="方正楷体简体" charset="-122"/>
                <a:ea typeface="方正楷体简体" charset="-122"/>
                <a:sym typeface="华文楷体" charset="0"/>
              </a:rPr>
              <a:t>项目，其评标评审专家应当从省专家库中以随机抽取的方式确定。</a:t>
            </a:r>
          </a:p>
          <a:p>
            <a:pPr eaLnBrk="1" hangingPunct="1">
              <a:buNone/>
            </a:pPr>
            <a:r>
              <a:rPr lang="zh-CN" altLang="en-US" sz="2000" dirty="0">
                <a:solidFill>
                  <a:srgbClr val="FF0000"/>
                </a:solidFill>
                <a:latin typeface="方正楷体简体" charset="-122"/>
                <a:ea typeface="方正楷体简体" charset="-122"/>
                <a:sym typeface="华文楷体" charset="0"/>
              </a:rPr>
              <a:t>     </a:t>
            </a:r>
            <a:endParaRPr lang="en-US" altLang="zh-CN" sz="2000" dirty="0" smtClean="0">
              <a:solidFill>
                <a:srgbClr val="FF0000"/>
              </a:solidFill>
              <a:latin typeface="方正楷体简体" charset="-122"/>
              <a:ea typeface="方正楷体简体" charset="-122"/>
              <a:sym typeface="华文楷体" charset="0"/>
            </a:endParaRPr>
          </a:p>
          <a:p>
            <a:pPr eaLnBrk="1" hangingPunct="1">
              <a:buNone/>
            </a:pPr>
            <a:r>
              <a:rPr lang="en-US" altLang="zh-CN" sz="2000" dirty="0">
                <a:solidFill>
                  <a:srgbClr val="FF0000"/>
                </a:solidFill>
                <a:ea typeface="方正楷体简体" charset="-122"/>
                <a:sym typeface="华文楷体" charset="0"/>
              </a:rPr>
              <a:t> </a:t>
            </a:r>
            <a:r>
              <a:rPr lang="en-US" altLang="zh-CN" sz="2000" dirty="0" smtClean="0">
                <a:solidFill>
                  <a:srgbClr val="FF0000"/>
                </a:solidFill>
                <a:ea typeface="方正楷体简体" charset="-122"/>
                <a:sym typeface="华文楷体" charset="0"/>
              </a:rPr>
              <a:t>   </a:t>
            </a:r>
            <a:r>
              <a:rPr lang="zh-CN" altLang="en-US" sz="2000" dirty="0" smtClean="0">
                <a:ea typeface="宋体" panose="02010600030101010101" pitchFamily="2" charset="-122"/>
                <a:sym typeface="华文楷体" charset="0"/>
              </a:rPr>
              <a:t>《广东省公共资源交易目录》</a:t>
            </a:r>
            <a:r>
              <a:rPr lang="zh-CN" altLang="en-US" sz="2000" dirty="0">
                <a:ea typeface="宋体" panose="02010600030101010101" pitchFamily="2" charset="-122"/>
                <a:sym typeface="华文楷体" charset="0"/>
              </a:rPr>
              <a:t>（粤发改公资函</a:t>
            </a:r>
            <a:r>
              <a:rPr lang="en-US" altLang="zh-CN" sz="2000" dirty="0">
                <a:latin typeface="Times New Roman" panose="02020603050405020304" pitchFamily="18" charset="0"/>
                <a:ea typeface="宋体" panose="02010600030101010101" pitchFamily="2" charset="-122"/>
                <a:sym typeface="华文楷体" charset="0"/>
              </a:rPr>
              <a:t>[2016]7</a:t>
            </a:r>
            <a:r>
              <a:rPr lang="zh-CN" altLang="en-US" sz="2000" dirty="0">
                <a:latin typeface="Times New Roman" panose="02020603050405020304" pitchFamily="18" charset="0"/>
                <a:ea typeface="宋体" panose="02010600030101010101" pitchFamily="2" charset="-122"/>
                <a:sym typeface="华文楷体" charset="0"/>
              </a:rPr>
              <a:t>号</a:t>
            </a:r>
            <a:r>
              <a:rPr lang="zh-CN" altLang="en-US" sz="2000" dirty="0">
                <a:ea typeface="宋体" panose="02010600030101010101" pitchFamily="2" charset="-122"/>
                <a:sym typeface="华文楷体" charset="0"/>
              </a:rPr>
              <a:t>）：</a:t>
            </a:r>
          </a:p>
          <a:p>
            <a:pPr eaLnBrk="1" hangingPunct="1">
              <a:buNone/>
            </a:pPr>
            <a:r>
              <a:rPr lang="zh-CN" altLang="en-US" sz="2000" dirty="0">
                <a:ea typeface="宋体" panose="02010600030101010101" pitchFamily="2" charset="-122"/>
                <a:sym typeface="华文楷体" charset="0"/>
              </a:rPr>
              <a:t>     </a:t>
            </a:r>
            <a:r>
              <a:rPr lang="zh-CN" altLang="en-US" sz="2000" dirty="0" smtClean="0">
                <a:latin typeface="Times New Roman" panose="02020603050405020304" pitchFamily="18" charset="0"/>
                <a:ea typeface="方正楷体简体" charset="-122"/>
                <a:sym typeface="华文楷体" charset="0"/>
              </a:rPr>
              <a:t>一级</a:t>
            </a:r>
            <a:r>
              <a:rPr lang="zh-CN" altLang="en-US" sz="2000" dirty="0">
                <a:latin typeface="Times New Roman" panose="02020603050405020304" pitchFamily="18" charset="0"/>
                <a:ea typeface="方正楷体简体" charset="-122"/>
                <a:sym typeface="华文楷体" charset="0"/>
              </a:rPr>
              <a:t>目录分为工程、采购、自然资源、产权资产、公益资源和</a:t>
            </a:r>
            <a:r>
              <a:rPr lang="zh-CN" altLang="en-US" sz="2000" dirty="0" smtClean="0">
                <a:latin typeface="Times New Roman" panose="02020603050405020304" pitchFamily="18" charset="0"/>
                <a:ea typeface="方正楷体简体" charset="-122"/>
                <a:sym typeface="华文楷体" charset="0"/>
              </a:rPr>
              <a:t>行政</a:t>
            </a:r>
          </a:p>
          <a:p>
            <a:pPr eaLnBrk="1" hangingPunct="1">
              <a:buNone/>
            </a:pPr>
            <a:r>
              <a:rPr lang="zh-CN" altLang="en-US" sz="2000" dirty="0" smtClean="0">
                <a:latin typeface="Times New Roman" panose="02020603050405020304" pitchFamily="18" charset="0"/>
                <a:ea typeface="方正楷体简体" charset="-122"/>
                <a:sym typeface="华文楷体" charset="0"/>
              </a:rPr>
              <a:t>资源六</a:t>
            </a:r>
            <a:r>
              <a:rPr lang="zh-CN" altLang="en-US" sz="2000" dirty="0">
                <a:latin typeface="Times New Roman" panose="02020603050405020304" pitchFamily="18" charset="0"/>
                <a:ea typeface="方正楷体简体" charset="-122"/>
                <a:sym typeface="华文楷体" charset="0"/>
              </a:rPr>
              <a:t>大类；</a:t>
            </a:r>
          </a:p>
          <a:p>
            <a:pPr eaLnBrk="1" hangingPunct="1">
              <a:buNone/>
            </a:pPr>
            <a:r>
              <a:rPr lang="zh-CN" altLang="en-US" sz="2000" dirty="0">
                <a:latin typeface="Times New Roman" panose="02020603050405020304" pitchFamily="18" charset="0"/>
                <a:ea typeface="方正楷体简体" charset="-122"/>
                <a:sym typeface="华文楷体" charset="0"/>
              </a:rPr>
              <a:t>         </a:t>
            </a:r>
            <a:r>
              <a:rPr lang="zh-CN" altLang="en-US" sz="2000" dirty="0" smtClean="0">
                <a:latin typeface="Times New Roman" panose="02020603050405020304" pitchFamily="18" charset="0"/>
                <a:ea typeface="方正楷体简体" charset="-122"/>
                <a:sym typeface="华文楷体" charset="0"/>
              </a:rPr>
              <a:t>二</a:t>
            </a:r>
            <a:r>
              <a:rPr lang="zh-CN" altLang="en-US" sz="2000" dirty="0">
                <a:latin typeface="Times New Roman" panose="02020603050405020304" pitchFamily="18" charset="0"/>
                <a:ea typeface="方正楷体简体" charset="-122"/>
                <a:sym typeface="华文楷体" charset="0"/>
              </a:rPr>
              <a:t>级目录按项目所属行业部门和资源属性进行分类，共包含</a:t>
            </a:r>
            <a:r>
              <a:rPr lang="en-US" altLang="zh-CN" sz="2000" dirty="0">
                <a:latin typeface="Times New Roman" panose="02020603050405020304" pitchFamily="18" charset="0"/>
                <a:ea typeface="方正楷体简体" charset="-122"/>
                <a:sym typeface="华文楷体" charset="0"/>
              </a:rPr>
              <a:t>24</a:t>
            </a:r>
            <a:r>
              <a:rPr lang="zh-CN" altLang="en-US" sz="2000" dirty="0">
                <a:latin typeface="Times New Roman" panose="02020603050405020304" pitchFamily="18" charset="0"/>
                <a:ea typeface="方正楷体简体" charset="-122"/>
                <a:sym typeface="华文楷体" charset="0"/>
              </a:rPr>
              <a:t>类</a:t>
            </a:r>
            <a:r>
              <a:rPr lang="zh-CN" altLang="en-US" sz="2000" dirty="0" smtClean="0">
                <a:latin typeface="Times New Roman" panose="02020603050405020304" pitchFamily="18" charset="0"/>
                <a:ea typeface="方正楷体简体" charset="-122"/>
                <a:sym typeface="华文楷体" charset="0"/>
              </a:rPr>
              <a:t>；</a:t>
            </a:r>
            <a:endParaRPr lang="en-US" altLang="zh-CN" sz="2000" dirty="0" smtClean="0">
              <a:latin typeface="Times New Roman" panose="02020603050405020304" pitchFamily="18" charset="0"/>
              <a:ea typeface="方正楷体简体" charset="-122"/>
              <a:sym typeface="华文楷体" charset="0"/>
            </a:endParaRPr>
          </a:p>
          <a:p>
            <a:pPr eaLnBrk="1" hangingPunct="1">
              <a:buNone/>
            </a:pPr>
            <a:r>
              <a:rPr lang="zh-CN" altLang="en-US" sz="2000" dirty="0" smtClean="0">
                <a:latin typeface="Times New Roman" panose="02020603050405020304" pitchFamily="18" charset="0"/>
                <a:ea typeface="方正楷体简体" charset="-122"/>
                <a:sym typeface="华文楷体" charset="0"/>
              </a:rPr>
              <a:t>具体</a:t>
            </a:r>
            <a:r>
              <a:rPr lang="zh-CN" altLang="en-US" sz="2000" dirty="0">
                <a:latin typeface="Times New Roman" panose="02020603050405020304" pitchFamily="18" charset="0"/>
                <a:ea typeface="方正楷体简体" charset="-122"/>
                <a:sym typeface="华文楷体" charset="0"/>
              </a:rPr>
              <a:t>包含</a:t>
            </a:r>
            <a:r>
              <a:rPr lang="en-US" altLang="zh-CN" sz="2000" dirty="0">
                <a:latin typeface="Times New Roman" panose="02020603050405020304" pitchFamily="18" charset="0"/>
                <a:ea typeface="方正楷体简体" charset="-122"/>
                <a:sym typeface="华文楷体" charset="0"/>
              </a:rPr>
              <a:t>45</a:t>
            </a:r>
            <a:r>
              <a:rPr lang="zh-CN" altLang="en-US" sz="2000" dirty="0">
                <a:latin typeface="Times New Roman" panose="02020603050405020304" pitchFamily="18" charset="0"/>
                <a:ea typeface="方正楷体简体" charset="-122"/>
                <a:sym typeface="华文楷体" charset="0"/>
              </a:rPr>
              <a:t>项</a:t>
            </a:r>
            <a:r>
              <a:rPr lang="zh-CN" altLang="en-US" sz="2000" dirty="0" smtClean="0">
                <a:latin typeface="Times New Roman" panose="02020603050405020304" pitchFamily="18" charset="0"/>
                <a:ea typeface="方正楷体简体" charset="-122"/>
                <a:sym typeface="华文楷体" charset="0"/>
              </a:rPr>
              <a:t>。</a:t>
            </a:r>
            <a:endParaRPr lang="en-US" altLang="zh-CN" sz="2000" dirty="0" smtClean="0">
              <a:latin typeface="Times New Roman" panose="02020603050405020304" pitchFamily="18" charset="0"/>
              <a:ea typeface="方正楷体简体" charset="-122"/>
              <a:sym typeface="华文楷体" charset="0"/>
            </a:endParaRPr>
          </a:p>
          <a:p>
            <a:pPr eaLnBrk="1" hangingPunct="1">
              <a:buNone/>
            </a:pPr>
            <a:r>
              <a:rPr lang="en-US" altLang="zh-CN" sz="2000" dirty="0" smtClean="0">
                <a:solidFill>
                  <a:srgbClr val="FF0000"/>
                </a:solidFill>
                <a:latin typeface="Times New Roman" panose="02020603050405020304" pitchFamily="18" charset="0"/>
                <a:ea typeface="方正楷体简体" charset="-122"/>
                <a:sym typeface="华文楷体" charset="0"/>
              </a:rPr>
              <a:t>       </a:t>
            </a:r>
            <a:r>
              <a:rPr lang="zh-CN" altLang="en-US" sz="2000" dirty="0" smtClean="0">
                <a:solidFill>
                  <a:srgbClr val="FF0000"/>
                </a:solidFill>
                <a:latin typeface="Times New Roman" panose="02020603050405020304" pitchFamily="18" charset="0"/>
                <a:ea typeface="方正楷体简体" charset="-122"/>
                <a:sym typeface="华文楷体" charset="0"/>
              </a:rPr>
              <a:t>目前，省综合评标评审专家库已在全省</a:t>
            </a:r>
            <a:r>
              <a:rPr lang="en-US" altLang="zh-CN" sz="2000" dirty="0" smtClean="0">
                <a:solidFill>
                  <a:srgbClr val="FF0000"/>
                </a:solidFill>
                <a:latin typeface="Times New Roman" panose="02020603050405020304" pitchFamily="18" charset="0"/>
                <a:ea typeface="方正楷体简体" charset="-122"/>
                <a:sym typeface="华文楷体" charset="0"/>
              </a:rPr>
              <a:t>21</a:t>
            </a:r>
            <a:r>
              <a:rPr lang="zh-CN" altLang="en-US" sz="2000" dirty="0" smtClean="0">
                <a:solidFill>
                  <a:srgbClr val="FF0000"/>
                </a:solidFill>
                <a:latin typeface="Times New Roman" panose="02020603050405020304" pitchFamily="18" charset="0"/>
                <a:ea typeface="方正楷体简体" charset="-122"/>
                <a:sym typeface="华文楷体" charset="0"/>
              </a:rPr>
              <a:t>个地区（含所辖县（市））</a:t>
            </a:r>
            <a:endParaRPr lang="en-US" altLang="zh-CN" sz="2000" dirty="0" smtClean="0">
              <a:solidFill>
                <a:srgbClr val="FF0000"/>
              </a:solidFill>
              <a:latin typeface="Times New Roman" panose="02020603050405020304" pitchFamily="18" charset="0"/>
              <a:ea typeface="方正楷体简体" charset="-122"/>
              <a:sym typeface="华文楷体" charset="0"/>
            </a:endParaRPr>
          </a:p>
          <a:p>
            <a:pPr eaLnBrk="1" hangingPunct="1">
              <a:buNone/>
            </a:pPr>
            <a:r>
              <a:rPr lang="zh-CN" altLang="en-US" sz="2000" dirty="0" smtClean="0">
                <a:solidFill>
                  <a:srgbClr val="FF0000"/>
                </a:solidFill>
                <a:latin typeface="Times New Roman" panose="02020603050405020304" pitchFamily="18" charset="0"/>
                <a:ea typeface="方正楷体简体" charset="-122"/>
                <a:sym typeface="华文楷体" charset="0"/>
              </a:rPr>
              <a:t>共计</a:t>
            </a:r>
            <a:r>
              <a:rPr lang="en-US" altLang="zh-CN" sz="2000" dirty="0" smtClean="0">
                <a:solidFill>
                  <a:srgbClr val="FF0000"/>
                </a:solidFill>
                <a:latin typeface="Times New Roman" panose="02020603050405020304" pitchFamily="18" charset="0"/>
                <a:ea typeface="方正楷体简体" charset="-122"/>
                <a:sym typeface="华文楷体" charset="0"/>
              </a:rPr>
              <a:t>74</a:t>
            </a:r>
            <a:r>
              <a:rPr lang="zh-CN" altLang="en-US" sz="2000" dirty="0" smtClean="0">
                <a:solidFill>
                  <a:srgbClr val="FF0000"/>
                </a:solidFill>
                <a:latin typeface="Times New Roman" panose="02020603050405020304" pitchFamily="18" charset="0"/>
                <a:ea typeface="方正楷体简体" charset="-122"/>
                <a:sym typeface="华文楷体" charset="0"/>
              </a:rPr>
              <a:t>个单位开通专家库抽取终端，发放终端</a:t>
            </a:r>
            <a:r>
              <a:rPr lang="en-US" altLang="zh-CN" sz="2000" dirty="0" smtClean="0">
                <a:solidFill>
                  <a:srgbClr val="FF0000"/>
                </a:solidFill>
                <a:latin typeface="Times New Roman" panose="02020603050405020304" pitchFamily="18" charset="0"/>
                <a:ea typeface="方正楷体简体" charset="-122"/>
                <a:sym typeface="华文楷体" charset="0"/>
              </a:rPr>
              <a:t>CA</a:t>
            </a:r>
            <a:r>
              <a:rPr lang="zh-CN" altLang="en-US" sz="2000" dirty="0" smtClean="0">
                <a:solidFill>
                  <a:srgbClr val="FF0000"/>
                </a:solidFill>
                <a:latin typeface="Times New Roman" panose="02020603050405020304" pitchFamily="18" charset="0"/>
                <a:ea typeface="方正楷体简体" charset="-122"/>
                <a:sym typeface="华文楷体" charset="0"/>
              </a:rPr>
              <a:t>数字证书</a:t>
            </a:r>
            <a:r>
              <a:rPr lang="en-US" altLang="zh-CN" sz="2000" dirty="0" smtClean="0">
                <a:solidFill>
                  <a:srgbClr val="FF0000"/>
                </a:solidFill>
                <a:latin typeface="Times New Roman" panose="02020603050405020304" pitchFamily="18" charset="0"/>
                <a:ea typeface="方正楷体简体" charset="-122"/>
                <a:sym typeface="华文楷体" charset="0"/>
              </a:rPr>
              <a:t>100</a:t>
            </a:r>
            <a:r>
              <a:rPr lang="zh-CN" altLang="en-US" sz="2000" dirty="0" smtClean="0">
                <a:solidFill>
                  <a:srgbClr val="FF0000"/>
                </a:solidFill>
                <a:latin typeface="Times New Roman" panose="02020603050405020304" pitchFamily="18" charset="0"/>
                <a:ea typeface="方正楷体简体" charset="-122"/>
                <a:sym typeface="华文楷体" charset="0"/>
              </a:rPr>
              <a:t>多个。</a:t>
            </a:r>
            <a:endParaRPr lang="zh-CN" altLang="en-US" sz="2000" dirty="0">
              <a:solidFill>
                <a:srgbClr val="FF0000"/>
              </a:solidFill>
              <a:latin typeface="Times New Roman" panose="02020603050405020304" pitchFamily="18" charset="0"/>
              <a:ea typeface="方正楷体简体" charset="-122"/>
              <a:sym typeface="华文楷体" charset="0"/>
            </a:endParaRPr>
          </a:p>
          <a:p>
            <a:pPr eaLnBrk="1" hangingPunct="1">
              <a:buNone/>
            </a:pPr>
            <a:r>
              <a:rPr lang="zh-CN" altLang="en-US" sz="2000" dirty="0">
                <a:solidFill>
                  <a:srgbClr val="FF0000"/>
                </a:solidFill>
                <a:latin typeface="方正楷体简体" charset="-122"/>
                <a:ea typeface="方正楷体简体" charset="-122"/>
              </a:rPr>
              <a:t>              </a:t>
            </a:r>
            <a:endParaRPr lang="zh-CN" altLang="en-US" sz="2000" dirty="0">
              <a:latin typeface="宋体" panose="02010600030101010101" pitchFamily="2" charset="-122"/>
              <a:ea typeface="宋体" panose="02010600030101010101" pitchFamily="2" charset="-122"/>
            </a:endParaRPr>
          </a:p>
        </p:txBody>
      </p:sp>
    </p:spTree>
  </p:cSld>
  <p:clrMapOvr>
    <a:masterClrMapping/>
  </p:clrMapOvr>
  <p:transition>
    <p:newsfla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标题 1"/>
          <p:cNvSpPr>
            <a:spLocks noGrp="1"/>
          </p:cNvSpPr>
          <p:nvPr>
            <p:ph type="title"/>
          </p:nvPr>
        </p:nvSpPr>
        <p:spPr>
          <a:ln>
            <a:miter/>
          </a:ln>
        </p:spPr>
        <p:txBody>
          <a:bodyPr vert="horz" wrap="square" lIns="91440" tIns="45720" rIns="91440" bIns="45720" numCol="1" rtlCol="0" anchor="ctr" anchorCtr="0" compatLnSpc="1">
            <a:normAutofit fontScale="90000"/>
          </a:bodyPr>
          <a:lstStyle/>
          <a:p>
            <a:pPr marL="0" marR="0" lvl="0" indent="0" algn="l" defTabSz="914400" rtl="0" eaLnBrk="1" fontAlgn="b" latinLnBrk="0" hangingPunct="1">
              <a:spcBef>
                <a:spcPct val="0"/>
              </a:spcBef>
              <a:spcAft>
                <a:spcPts val="0"/>
              </a:spcAft>
              <a:buClrTx/>
              <a:buSzTx/>
              <a:buFontTx/>
              <a:buNone/>
              <a:defRPr/>
            </a:pPr>
            <a:r>
              <a:rPr kumimoji="0" lang="zh-CN" altLang="en-US" sz="4400" b="0" i="0" u="none" strike="noStrike" kern="1200" cap="none" spc="0" normalizeH="0" baseline="0" noProof="0" dirty="0" smtClean="0">
                <a:ln>
                  <a:noFill/>
                </a:ln>
                <a:solidFill>
                  <a:schemeClr val="tx2"/>
                </a:solidFill>
                <a:effectLst/>
                <a:uLnTx/>
                <a:uFillTx/>
                <a:latin typeface="+mj-lt"/>
                <a:ea typeface="宋体" panose="02010600030101010101" pitchFamily="2" charset="-122"/>
                <a:cs typeface="+mj-cs"/>
              </a:rPr>
              <a:t/>
            </a:r>
            <a:br>
              <a:rPr kumimoji="0" lang="zh-CN" altLang="en-US" sz="4400" b="0" i="0" u="none" strike="noStrike" kern="1200" cap="none" spc="0" normalizeH="0" baseline="0" noProof="0" dirty="0" smtClean="0">
                <a:ln>
                  <a:noFill/>
                </a:ln>
                <a:solidFill>
                  <a:schemeClr val="tx2"/>
                </a:solidFill>
                <a:effectLst/>
                <a:uLnTx/>
                <a:uFillTx/>
                <a:latin typeface="+mj-lt"/>
                <a:ea typeface="宋体" panose="02010600030101010101" pitchFamily="2" charset="-122"/>
                <a:cs typeface="+mj-cs"/>
              </a:rPr>
            </a:br>
            <a:r>
              <a:rPr lang="zh-CN" altLang="en-US" sz="3200" strike="noStrike" noProof="1">
                <a:solidFill>
                  <a:srgbClr val="0070C0"/>
                </a:solidFill>
                <a:latin typeface="宋体" panose="02010600030101010101" pitchFamily="2" charset="-122"/>
                <a:ea typeface="宋体" panose="02010600030101010101" pitchFamily="2" charset="-122"/>
                <a:sym typeface="+mn-ea"/>
              </a:rPr>
              <a:t>专家评标评审工作发展趋势</a:t>
            </a:r>
            <a:endParaRPr kumimoji="0" lang="zh-CN" altLang="en-US" sz="4400" b="0" i="0" u="none" strike="noStrike" kern="1200" cap="none" spc="0" normalizeH="0" baseline="0" noProof="0" dirty="0" smtClean="0">
              <a:ln>
                <a:noFill/>
              </a:ln>
              <a:solidFill>
                <a:schemeClr val="tx2"/>
              </a:solidFill>
              <a:effectLst/>
              <a:uLnTx/>
              <a:uFillTx/>
              <a:latin typeface="+mj-lt"/>
              <a:ea typeface="宋体" panose="02010600030101010101" pitchFamily="2" charset="-122"/>
              <a:cs typeface="+mj-cs"/>
            </a:endParaRPr>
          </a:p>
        </p:txBody>
      </p:sp>
      <p:sp>
        <p:nvSpPr>
          <p:cNvPr id="14338" name="内容占位符 2"/>
          <p:cNvSpPr>
            <a:spLocks noGrp="1"/>
          </p:cNvSpPr>
          <p:nvPr>
            <p:ph idx="1"/>
          </p:nvPr>
        </p:nvSpPr>
        <p:spPr>
          <a:ln>
            <a:miter/>
          </a:ln>
        </p:spPr>
        <p:txBody>
          <a:bodyPr wrap="square" lIns="91440" tIns="45720" rIns="91440" bIns="45720" anchor="t"/>
          <a:lstStyle/>
          <a:p>
            <a:pPr marL="0" lvl="0" indent="0" eaLnBrk="1" hangingPunct="1">
              <a:buNone/>
            </a:pPr>
            <a:r>
              <a:rPr lang="en-US" altLang="zh-CN" sz="2000" dirty="0">
                <a:ea typeface="宋体" panose="02010600030101010101" pitchFamily="2" charset="-122"/>
              </a:rPr>
              <a:t>  </a:t>
            </a:r>
            <a:r>
              <a:rPr lang="en-US" altLang="zh-CN" sz="2000" dirty="0">
                <a:latin typeface="宋体" panose="02010600030101010101" pitchFamily="2" charset="-122"/>
                <a:ea typeface="宋体" panose="02010600030101010101" pitchFamily="2" charset="-122"/>
              </a:rPr>
              <a:t> </a:t>
            </a:r>
            <a:endParaRPr lang="zh-CN" altLang="en-US" sz="2400" dirty="0">
              <a:solidFill>
                <a:srgbClr val="0070C0"/>
              </a:solidFill>
              <a:latin typeface="宋体" panose="02010600030101010101" pitchFamily="2" charset="-122"/>
              <a:ea typeface="宋体" panose="02010600030101010101" pitchFamily="2" charset="-122"/>
            </a:endParaRPr>
          </a:p>
          <a:p>
            <a:pPr marL="0" lvl="0" indent="0" eaLnBrk="1" hangingPunct="1">
              <a:buNone/>
            </a:pPr>
            <a:r>
              <a:rPr lang="zh-CN" altLang="en-US" sz="2400" dirty="0">
                <a:ea typeface="宋体" panose="02010600030101010101" pitchFamily="2" charset="-122"/>
              </a:rPr>
              <a:t>     </a:t>
            </a:r>
            <a:endParaRPr lang="zh-CN" altLang="en-US" sz="2000" b="1" dirty="0">
              <a:latin typeface="宋体" panose="02010600030101010101" pitchFamily="2" charset="-122"/>
              <a:ea typeface="宋体" panose="02010600030101010101" pitchFamily="2" charset="-122"/>
            </a:endParaRPr>
          </a:p>
          <a:p>
            <a:pPr marL="0" lvl="0" indent="0">
              <a:buNone/>
            </a:pPr>
            <a:r>
              <a:rPr lang="zh-CN" altLang="en-US" sz="2200" dirty="0">
                <a:latin typeface="宋体" panose="02010600030101010101" pitchFamily="2" charset="-122"/>
                <a:ea typeface="宋体" panose="02010600030101010101" pitchFamily="2" charset="-122"/>
                <a:sym typeface="华文楷体" charset="0"/>
              </a:rPr>
              <a:t>     ·</a:t>
            </a:r>
            <a:r>
              <a:rPr lang="zh-CN" altLang="en-US" sz="2200" dirty="0">
                <a:latin typeface="方正楷体简体" charset="-122"/>
                <a:ea typeface="方正楷体简体" charset="-122"/>
                <a:sym typeface="华文楷体" charset="0"/>
              </a:rPr>
              <a:t>在线管理（个人资料完善、修改；请假；历史记录查看）</a:t>
            </a:r>
          </a:p>
          <a:p>
            <a:pPr marL="0" lvl="0" indent="0">
              <a:buNone/>
            </a:pPr>
            <a:r>
              <a:rPr lang="zh-CN" altLang="en-US" sz="2200" dirty="0">
                <a:latin typeface="宋体" panose="02010600030101010101" pitchFamily="2" charset="-122"/>
                <a:ea typeface="宋体" panose="02010600030101010101" pitchFamily="2" charset="-122"/>
                <a:sym typeface="华文楷体" charset="0"/>
              </a:rPr>
              <a:t>     ·</a:t>
            </a:r>
            <a:r>
              <a:rPr lang="zh-CN" altLang="en-US" sz="2200" dirty="0">
                <a:latin typeface="方正楷体简体" charset="-122"/>
                <a:ea typeface="方正楷体简体" charset="-122"/>
                <a:sym typeface="华文楷体" charset="0"/>
              </a:rPr>
              <a:t>在线评标（获取评标所需文件，远程异地评标）</a:t>
            </a:r>
          </a:p>
          <a:p>
            <a:pPr marL="0" lvl="0" indent="0">
              <a:buNone/>
            </a:pPr>
            <a:r>
              <a:rPr lang="zh-CN" altLang="en-US" sz="2200" dirty="0">
                <a:latin typeface="宋体" panose="02010600030101010101" pitchFamily="2" charset="-122"/>
                <a:ea typeface="宋体" panose="02010600030101010101" pitchFamily="2" charset="-122"/>
                <a:sym typeface="华文楷体" charset="0"/>
              </a:rPr>
              <a:t>     ·</a:t>
            </a:r>
            <a:r>
              <a:rPr lang="zh-CN" altLang="en-US" sz="2200" dirty="0">
                <a:latin typeface="方正楷体简体" charset="-122"/>
                <a:ea typeface="方正楷体简体" charset="-122"/>
                <a:sym typeface="华文楷体" charset="0"/>
              </a:rPr>
              <a:t>在线调度（选择就近评标席位）</a:t>
            </a:r>
          </a:p>
          <a:p>
            <a:pPr marL="0" lvl="0" indent="0">
              <a:buNone/>
            </a:pPr>
            <a:r>
              <a:rPr lang="zh-CN" altLang="en-US" sz="2200" dirty="0">
                <a:latin typeface="宋体" panose="02010600030101010101" pitchFamily="2" charset="-122"/>
                <a:ea typeface="宋体" panose="02010600030101010101" pitchFamily="2" charset="-122"/>
                <a:sym typeface="华文楷体" charset="0"/>
              </a:rPr>
              <a:t>     ·</a:t>
            </a:r>
            <a:r>
              <a:rPr lang="zh-CN" altLang="en-US" sz="2200" dirty="0">
                <a:latin typeface="方正楷体简体" charset="-122"/>
                <a:ea typeface="方正楷体简体" charset="-122"/>
                <a:sym typeface="华文楷体" charset="0"/>
              </a:rPr>
              <a:t>在线获取报酬（自动获取报酬、结算费用）</a:t>
            </a:r>
          </a:p>
          <a:p>
            <a:pPr marL="0" lvl="0" indent="0">
              <a:buNone/>
            </a:pPr>
            <a:r>
              <a:rPr lang="zh-CN" altLang="en-US" sz="2200" dirty="0">
                <a:latin typeface="宋体" panose="02010600030101010101" pitchFamily="2" charset="-122"/>
                <a:ea typeface="宋体" panose="02010600030101010101" pitchFamily="2" charset="-122"/>
                <a:sym typeface="华文楷体" charset="0"/>
              </a:rPr>
              <a:t>     ·</a:t>
            </a:r>
            <a:r>
              <a:rPr lang="zh-CN" altLang="en-US" sz="2200" dirty="0">
                <a:latin typeface="方正楷体简体" charset="-122"/>
                <a:ea typeface="方正楷体简体" charset="-122"/>
                <a:sym typeface="华文楷体" charset="0"/>
              </a:rPr>
              <a:t>在线接受监管（行政监督部门提示信息）</a:t>
            </a:r>
          </a:p>
          <a:p>
            <a:pPr marL="0" lvl="0" indent="0">
              <a:buNone/>
            </a:pPr>
            <a:r>
              <a:rPr lang="zh-CN" altLang="en-US" sz="2000" dirty="0">
                <a:latin typeface="宋体" panose="02010600030101010101" pitchFamily="2" charset="-122"/>
                <a:ea typeface="宋体" panose="02010600030101010101" pitchFamily="2" charset="-122"/>
                <a:sym typeface="华文楷体" charset="0"/>
              </a:rPr>
              <a:t>          </a:t>
            </a:r>
            <a:endParaRPr lang="zh-CN" altLang="en-US" sz="2000" dirty="0">
              <a:latin typeface="宋体" panose="02010600030101010101" pitchFamily="2" charset="-122"/>
              <a:ea typeface="宋体" panose="02010600030101010101" pitchFamily="2" charset="-122"/>
            </a:endParaRPr>
          </a:p>
        </p:txBody>
      </p:sp>
    </p:spTree>
  </p:cSld>
  <p:clrMapOvr>
    <a:masterClrMapping/>
  </p:clrMapOvr>
  <p:transition>
    <p:newsfla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暗香扑面">
  <a:themeElements>
    <a:clrScheme name="暗香扑面">
      <a:dk1>
        <a:sysClr val="windowText" lastClr="000000"/>
      </a:dk1>
      <a:lt1>
        <a:sysClr val="window" lastClr="FFFFFF"/>
      </a:lt1>
      <a:dk2>
        <a:srgbClr val="2F2F2F"/>
      </a:dk2>
      <a:lt2>
        <a:srgbClr val="FFFFF4"/>
      </a:lt2>
      <a:accent1>
        <a:srgbClr val="918415"/>
      </a:accent1>
      <a:accent2>
        <a:srgbClr val="C47546"/>
      </a:accent2>
      <a:accent3>
        <a:srgbClr val="AFB591"/>
      </a:accent3>
      <a:accent4>
        <a:srgbClr val="B9945B"/>
      </a:accent4>
      <a:accent5>
        <a:srgbClr val="85ADBC"/>
      </a:accent5>
      <a:accent6>
        <a:srgbClr val="E5B440"/>
      </a:accent6>
      <a:hlink>
        <a:srgbClr val="00D5D5"/>
      </a:hlink>
      <a:folHlink>
        <a:srgbClr val="DD00DD"/>
      </a:folHlink>
    </a:clrScheme>
    <a:fontScheme name="跋涉">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暗香扑面">
      <a:fillStyleLst>
        <a:solidFill>
          <a:schemeClr val="phClr"/>
        </a:solidFill>
        <a:gradFill rotWithShape="1">
          <a:gsLst>
            <a:gs pos="0">
              <a:schemeClr val="phClr">
                <a:tint val="98000"/>
                <a:satMod val="220000"/>
              </a:schemeClr>
            </a:gs>
            <a:gs pos="31000">
              <a:schemeClr val="phClr">
                <a:tint val="30000"/>
                <a:satMod val="150000"/>
              </a:schemeClr>
            </a:gs>
            <a:gs pos="91000">
              <a:schemeClr val="phClr">
                <a:tint val="96000"/>
              </a:schemeClr>
            </a:gs>
          </a:gsLst>
          <a:path path="circle">
            <a:fillToRect l="50000" t="150000" r="50000"/>
          </a:path>
        </a:gradFill>
        <a:blipFill>
          <a:blip xmlns:r="http://schemas.openxmlformats.org/officeDocument/2006/relationships" r:embed="rId1">
            <a:duotone>
              <a:schemeClr val="phClr">
                <a:shade val="28000"/>
                <a:satMod val="100000"/>
              </a:schemeClr>
              <a:schemeClr val="phClr">
                <a:tint val="100000"/>
                <a:satMod val="200000"/>
              </a:schemeClr>
            </a:duotone>
          </a:blip>
          <a:tile tx="0" ty="0" sx="80000" sy="80000" flip="none" algn="tl"/>
        </a:blip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glow rad="63500">
              <a:schemeClr val="phClr">
                <a:alpha val="45000"/>
                <a:satMod val="110000"/>
              </a:schemeClr>
            </a:glow>
          </a:effectLst>
        </a:effectStyle>
        <a:effectStyle>
          <a:effectLst>
            <a:outerShdw blurRad="34925" dist="31750" dir="5400000" algn="tl" rotWithShape="0">
              <a:srgbClr val="000000">
                <a:alpha val="50000"/>
              </a:srgbClr>
            </a:outerShdw>
          </a:effectLst>
          <a:scene3d>
            <a:camera prst="orthographicFront">
              <a:rot lat="0" lon="0" rev="0"/>
            </a:camera>
            <a:lightRig rig="flood" dir="t">
              <a:rot lat="0" lon="0" rev="5400000"/>
            </a:lightRig>
          </a:scene3d>
          <a:sp3d contourW="9525" prstMaterial="dkEdge">
            <a:bevelT w="12000" h="24150"/>
            <a:contourClr>
              <a:schemeClr val="phClr">
                <a:satMod val="110000"/>
              </a:schemeClr>
            </a:contourClr>
          </a:sp3d>
        </a:effectStyle>
        <a:effectStyle>
          <a:effectLst>
            <a:outerShdw blurRad="50800" dist="31750" dir="5400000" algn="tl" rotWithShape="0">
              <a:srgbClr val="000000">
                <a:alpha val="50000"/>
              </a:srgbClr>
            </a:outerShdw>
          </a:effectLst>
          <a:scene3d>
            <a:camera prst="orthographicFront">
              <a:rot lat="0" lon="0" rev="0"/>
            </a:camera>
            <a:lightRig rig="flood" dir="t">
              <a:rot lat="0" lon="0" rev="5400000"/>
            </a:lightRig>
          </a:scene3d>
          <a:sp3d contourW="18700" prstMaterial="dkEdge">
            <a:bevelT w="44450" h="80600"/>
            <a:contourClr>
              <a:schemeClr val="phClr">
                <a:satMod val="110000"/>
              </a:schemeClr>
            </a:contourClr>
          </a:sp3d>
        </a:effectStyle>
      </a:effectStyleLst>
      <a:bgFillStyleLst>
        <a:solidFill>
          <a:schemeClr val="phClr"/>
        </a:solidFill>
        <a:gradFill rotWithShape="1">
          <a:gsLst>
            <a:gs pos="0">
              <a:schemeClr val="phClr">
                <a:shade val="70000"/>
                <a:satMod val="1000000"/>
              </a:schemeClr>
            </a:gs>
            <a:gs pos="31000">
              <a:schemeClr val="phClr">
                <a:shade val="85000"/>
                <a:satMod val="450000"/>
              </a:schemeClr>
            </a:gs>
            <a:gs pos="100000">
              <a:schemeClr val="phClr">
                <a:tint val="70000"/>
                <a:satMod val="300000"/>
              </a:schemeClr>
            </a:gs>
          </a:gsLst>
          <a:path path="circle">
            <a:fillToRect l="50000" t="150000" r="50000"/>
          </a:path>
        </a:gradFill>
        <a:blipFill>
          <a:blip xmlns:r="http://schemas.openxmlformats.org/officeDocument/2006/relationships" r:embed="rId2">
            <a:duotone>
              <a:schemeClr val="phClr">
                <a:tint val="100000"/>
                <a:shade val="70000"/>
                <a:hueMod val="100000"/>
                <a:satMod val="100000"/>
              </a:schemeClr>
              <a:schemeClr val="phClr">
                <a:tint val="90000"/>
                <a:shade val="100000"/>
                <a:hueMod val="100000"/>
                <a:satMod val="100000"/>
              </a:schemeClr>
            </a:duotone>
          </a:blip>
          <a:stretch>
            <a:fillRect/>
          </a:stretch>
        </a:blip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Fan</Template>
  <TotalTime>177</TotalTime>
  <Words>3352</Words>
  <Application>Microsoft Office PowerPoint</Application>
  <PresentationFormat>全屏显示(4:3)</PresentationFormat>
  <Paragraphs>381</Paragraphs>
  <Slides>31</Slides>
  <Notes>25</Notes>
  <HiddenSlides>0</HiddenSlides>
  <MMClips>0</MMClips>
  <ScaleCrop>false</ScaleCrop>
  <HeadingPairs>
    <vt:vector size="4" baseType="variant">
      <vt:variant>
        <vt:lpstr>主题</vt:lpstr>
      </vt:variant>
      <vt:variant>
        <vt:i4>1</vt:i4>
      </vt:variant>
      <vt:variant>
        <vt:lpstr>幻灯片标题</vt:lpstr>
      </vt:variant>
      <vt:variant>
        <vt:i4>31</vt:i4>
      </vt:variant>
    </vt:vector>
  </HeadingPairs>
  <TitlesOfParts>
    <vt:vector size="32" baseType="lpstr">
      <vt:lpstr>暗香扑面</vt:lpstr>
      <vt:lpstr>广东省综合评标评审专家库 和评标评审专家管理相关办法</vt:lpstr>
      <vt:lpstr>广东省综合评标评审专家库 和评标评审专家管理相关办法</vt:lpstr>
      <vt:lpstr>PowerPoint 演示文稿</vt:lpstr>
      <vt:lpstr>  广东省综合评标专家库（2010 - 2016）</vt:lpstr>
      <vt:lpstr>PowerPoint 演示文稿</vt:lpstr>
      <vt:lpstr> 广东省综合评标评审专家库（2017 -   ）</vt:lpstr>
      <vt:lpstr>PowerPoint 演示文稿</vt:lpstr>
      <vt:lpstr> 专家库业务范围</vt:lpstr>
      <vt:lpstr> 专家评标评审工作发展趋势</vt:lpstr>
      <vt:lpstr>PowerPoint 演示文稿</vt:lpstr>
      <vt:lpstr>PowerPoint 演示文稿</vt:lpstr>
      <vt:lpstr>专家库和专家管理 </vt:lpstr>
      <vt:lpstr>  关于专家酬劳暂行标准</vt:lpstr>
      <vt:lpstr>  关于专家酬劳暂行标准</vt:lpstr>
      <vt:lpstr> 关于专家酬劳暂行标准</vt:lpstr>
      <vt:lpstr>关于专家酬劳暂行标准</vt:lpstr>
      <vt:lpstr> 关于专家酬劳暂行标准</vt:lpstr>
      <vt:lpstr>关于专家酬劳暂行标准</vt:lpstr>
      <vt:lpstr> 关于专家酬劳暂行标准</vt:lpstr>
      <vt:lpstr> 关于专家考评暂行办法</vt:lpstr>
      <vt:lpstr> 关于专家考评暂行办法</vt:lpstr>
      <vt:lpstr>PowerPoint 演示文稿</vt:lpstr>
      <vt:lpstr>PowerPoint 演示文稿</vt:lpstr>
      <vt:lpstr> 关于专家考评暂行办法</vt:lpstr>
      <vt:lpstr> 评标委员会及评标专家特点</vt:lpstr>
      <vt:lpstr> “数”说专家评标评审</vt:lpstr>
      <vt:lpstr> “数”说专家评标评审</vt:lpstr>
      <vt:lpstr> “数”说专家评标评审 </vt:lpstr>
      <vt:lpstr> “数”说专家评标评审 </vt:lpstr>
      <vt:lpstr> “数”说专家评标评审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赵丛云</cp:lastModifiedBy>
  <cp:revision>347</cp:revision>
  <cp:lastPrinted>2017-11-17T03:19:00Z</cp:lastPrinted>
  <dcterms:created xsi:type="dcterms:W3CDTF">2014-10-08T01:03:00Z</dcterms:created>
  <dcterms:modified xsi:type="dcterms:W3CDTF">2017-12-13T08:01:52Z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r8>1</vt:r8>
  </property>
  <property fmtid="{D5CDD505-2E9C-101B-9397-08002B2CF9AE}" pid="3" name="KSOProductBuildVer">
    <vt:lpwstr>2052-10.1.0.6930</vt:lpwstr>
  </property>
</Properties>
</file>