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E63AB-0C4B-4772-BE51-3FB1C306369E}" type="datetimeFigureOut">
              <a:rPr lang="zh-CN" altLang="en-US" smtClean="0"/>
              <a:t>2017-12-13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BA8C-7245-42F8-8C3E-A36C2EDDD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E63AB-0C4B-4772-BE51-3FB1C306369E}" type="datetimeFigureOut">
              <a:rPr lang="zh-CN" altLang="en-US" smtClean="0"/>
              <a:t>2017-12-13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EBA8C-7245-42F8-8C3E-A36C2EDDD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广东省综合评标评审专家库  （河源区域）专家培训会</a:t>
            </a:r>
            <a:endParaRPr lang="zh-CN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zh-CN" b="1" smtClean="0">
                <a:latin typeface="宋体" panose="02010600030101010101" pitchFamily="2" charset="-122"/>
              </a:rPr>
              <a:t> </a:t>
            </a:r>
            <a:r>
              <a:rPr lang="zh-CN" altLang="en-US" b="1" smtClean="0">
                <a:latin typeface="宋体" panose="02010600030101010101" pitchFamily="2" charset="-122"/>
              </a:rPr>
              <a:t>目录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评标专家实务操作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评标案例分析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en-US" b="1" smtClean="0">
                <a:latin typeface="宋体" panose="02010600030101010101" pitchFamily="2" charset="-122"/>
              </a:rPr>
              <a:t>结束语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CN" altLang="zh-CN" b="1" smtClean="0"/>
              <a:t>招标投标</a:t>
            </a:r>
            <a:r>
              <a:rPr lang="zh-CN" altLang="en-US" b="1" smtClean="0"/>
              <a:t>相关</a:t>
            </a:r>
            <a:r>
              <a:rPr lang="zh-CN" altLang="zh-CN" b="1" smtClean="0"/>
              <a:t>的法律法规及</a:t>
            </a:r>
            <a:r>
              <a:rPr lang="zh-CN" altLang="en-US" b="1" smtClean="0"/>
              <a:t>政策</a:t>
            </a:r>
            <a:endParaRPr lang="zh-CN" altLang="en-US" b="1" dirty="0" smtClean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400</Words>
  <Application>Microsoft Office PowerPoint</Application>
  <PresentationFormat>全屏显示(4:3)</PresentationFormat>
  <Paragraphs>83</Paragraphs>
  <Slides>83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83</vt:i4>
      </vt:variant>
    </vt:vector>
  </HeadingPairs>
  <TitlesOfParts>
    <vt:vector size="84" baseType="lpstr">
      <vt:lpstr>Office 主题​​</vt:lpstr>
      <vt:lpstr>广东省综合评标评审专家库  （河源区域）专家培训会</vt:lpstr>
      <vt:lpstr> 目录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招标投标相关的法律法规及政策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评标专家实务操作</vt:lpstr>
      <vt:lpstr>评标案例分析</vt:lpstr>
      <vt:lpstr>评标案例分析</vt:lpstr>
      <vt:lpstr>评标案例分析</vt:lpstr>
      <vt:lpstr>评标案例分析</vt:lpstr>
      <vt:lpstr>评标案例分析</vt:lpstr>
      <vt:lpstr>评标案例分析</vt:lpstr>
      <vt:lpstr>评标案例分析</vt:lpstr>
      <vt:lpstr>评标案例分析</vt:lpstr>
      <vt:lpstr>评标案例分析</vt:lpstr>
      <vt:lpstr>评标案例分析</vt:lpstr>
      <vt:lpstr>评标案例分析</vt:lpstr>
      <vt:lpstr>评标案例分析</vt:lpstr>
      <vt:lpstr>评标案例分析</vt:lpstr>
      <vt:lpstr>评标案例分析</vt:lpstr>
      <vt:lpstr>评标案例分析</vt:lpstr>
      <vt:lpstr>评标案例分析</vt:lpstr>
      <vt:lpstr>结束语</vt:lpstr>
    </vt:vector>
  </TitlesOfParts>
  <Company>cttgd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广东省综合评标评审专家库  （河源区域）专家培训会</dc:title>
  <dc:creator>ouyangcc</dc:creator>
  <cp:lastModifiedBy>赵丛云</cp:lastModifiedBy>
  <cp:revision>2</cp:revision>
  <dcterms:created xsi:type="dcterms:W3CDTF">2017-12-12T15:13:00Z</dcterms:created>
  <dcterms:modified xsi:type="dcterms:W3CDTF">2017-12-13T08:00:23Z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2052-10.8.0.6058</vt:lpwstr>
  </property>
</Properties>
</file>